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3"/>
    <p:sldMasterId id="2147483676" r:id="rId4"/>
    <p:sldMasterId id="2147483688" r:id="rId5"/>
    <p:sldMasterId id="2147483702" r:id="rId6"/>
  </p:sldMasterIdLst>
  <p:notesMasterIdLst>
    <p:notesMasterId r:id="rId8"/>
  </p:notesMasterIdLst>
  <p:handoutMasterIdLst>
    <p:handoutMasterId r:id="rId36"/>
  </p:handoutMasterIdLst>
  <p:sldIdLst>
    <p:sldId id="256" r:id="rId7"/>
    <p:sldId id="261" r:id="rId9"/>
    <p:sldId id="258" r:id="rId10"/>
    <p:sldId id="259" r:id="rId11"/>
    <p:sldId id="260" r:id="rId12"/>
    <p:sldId id="262" r:id="rId13"/>
    <p:sldId id="263" r:id="rId14"/>
    <p:sldId id="265" r:id="rId15"/>
    <p:sldId id="269" r:id="rId16"/>
    <p:sldId id="354" r:id="rId17"/>
    <p:sldId id="334" r:id="rId18"/>
    <p:sldId id="309" r:id="rId19"/>
    <p:sldId id="284" r:id="rId20"/>
    <p:sldId id="320" r:id="rId21"/>
    <p:sldId id="321" r:id="rId22"/>
    <p:sldId id="388" r:id="rId23"/>
    <p:sldId id="377" r:id="rId24"/>
    <p:sldId id="345" r:id="rId25"/>
    <p:sldId id="391" r:id="rId26"/>
    <p:sldId id="367" r:id="rId27"/>
    <p:sldId id="353" r:id="rId28"/>
    <p:sldId id="348" r:id="rId29"/>
    <p:sldId id="349" r:id="rId30"/>
    <p:sldId id="350" r:id="rId31"/>
    <p:sldId id="300" r:id="rId32"/>
    <p:sldId id="374" r:id="rId33"/>
    <p:sldId id="400" r:id="rId34"/>
    <p:sldId id="279" r:id="rId35"/>
  </p:sldIdLst>
  <p:sldSz cx="5327650" cy="7559675"/>
  <p:notesSz cx="6797675" cy="992632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0" userDrawn="1">
          <p15:clr>
            <a:srgbClr val="A4A3A4"/>
          </p15:clr>
        </p15:guide>
        <p15:guide id="2" pos="1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B5C2"/>
    <a:srgbClr val="142748"/>
    <a:srgbClr val="132646"/>
    <a:srgbClr val="142445"/>
    <a:srgbClr val="42424C"/>
    <a:srgbClr val="3DADB5"/>
    <a:srgbClr val="E6E6E6"/>
    <a:srgbClr val="36B5C2"/>
    <a:srgbClr val="C9E9EF"/>
    <a:srgbClr val="3AC2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60" autoAdjust="0"/>
  </p:normalViewPr>
  <p:slideViewPr>
    <p:cSldViewPr snapToGrid="0" showGuides="1">
      <p:cViewPr varScale="1">
        <p:scale>
          <a:sx n="101" d="100"/>
          <a:sy n="101" d="100"/>
        </p:scale>
        <p:origin x="2442" y="84"/>
      </p:cViewPr>
      <p:guideLst>
        <p:guide orient="horz" pos="2070"/>
        <p:guide pos="1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gs" Target="tags/tag68.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45659" cy="498055"/>
          </a:xfrm>
          <a:prstGeom prst="rect">
            <a:avLst/>
          </a:prstGeom>
        </p:spPr>
        <p:txBody>
          <a:bodyPr vert="horz" lIns="91416" tIns="45708" rIns="91416" bIns="45708" rtlCol="0"/>
          <a:lstStyle>
            <a:lvl1pPr algn="l">
              <a:defRPr sz="1200"/>
            </a:lvl1pPr>
          </a:lstStyle>
          <a:p>
            <a:endParaRPr lang="zh-CN" altLang="en-US"/>
          </a:p>
        </p:txBody>
      </p:sp>
      <p:sp>
        <p:nvSpPr>
          <p:cNvPr id="3" name="日期占位符 2"/>
          <p:cNvSpPr>
            <a:spLocks noGrp="1"/>
          </p:cNvSpPr>
          <p:nvPr>
            <p:ph type="dt" sz="quarter" idx="1"/>
          </p:nvPr>
        </p:nvSpPr>
        <p:spPr>
          <a:xfrm>
            <a:off x="3850445" y="1"/>
            <a:ext cx="2945659" cy="498055"/>
          </a:xfrm>
          <a:prstGeom prst="rect">
            <a:avLst/>
          </a:prstGeom>
        </p:spPr>
        <p:txBody>
          <a:bodyPr vert="horz" lIns="91416" tIns="45708" rIns="91416" bIns="45708" rtlCol="0"/>
          <a:lstStyle>
            <a:lvl1pPr algn="r">
              <a:defRPr sz="1200"/>
            </a:lvl1pPr>
          </a:lstStyle>
          <a:p>
            <a:fld id="{396A56AD-7607-4609-9669-DAD7406CDCCB}" type="datetimeFigureOut">
              <a:rPr lang="zh-CN" altLang="en-US" smtClean="0"/>
            </a:fld>
            <a:endParaRPr lang="zh-CN" altLang="en-US"/>
          </a:p>
        </p:txBody>
      </p:sp>
      <p:sp>
        <p:nvSpPr>
          <p:cNvPr id="4" name="页脚占位符 3"/>
          <p:cNvSpPr>
            <a:spLocks noGrp="1"/>
          </p:cNvSpPr>
          <p:nvPr>
            <p:ph type="ftr" sz="quarter" idx="2"/>
          </p:nvPr>
        </p:nvSpPr>
        <p:spPr>
          <a:xfrm>
            <a:off x="1" y="9428586"/>
            <a:ext cx="2945659" cy="498055"/>
          </a:xfrm>
          <a:prstGeom prst="rect">
            <a:avLst/>
          </a:prstGeom>
        </p:spPr>
        <p:txBody>
          <a:bodyPr vert="horz" lIns="91416" tIns="45708" rIns="91416" bIns="4570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5" y="9428586"/>
            <a:ext cx="2945659" cy="498055"/>
          </a:xfrm>
          <a:prstGeom prst="rect">
            <a:avLst/>
          </a:prstGeom>
        </p:spPr>
        <p:txBody>
          <a:bodyPr vert="horz" lIns="91416" tIns="45708" rIns="91416" bIns="45708" rtlCol="0" anchor="b"/>
          <a:lstStyle>
            <a:lvl1pPr algn="r">
              <a:defRPr sz="1200"/>
            </a:lvl1pPr>
          </a:lstStyle>
          <a:p>
            <a:fld id="{597BE83D-2327-498D-9E98-96AA0F1BA0FC}"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45659" cy="498055"/>
          </a:xfrm>
          <a:prstGeom prst="rect">
            <a:avLst/>
          </a:prstGeom>
        </p:spPr>
        <p:txBody>
          <a:bodyPr vert="horz" lIns="91416" tIns="45708" rIns="91416" bIns="45708" rtlCol="0"/>
          <a:lstStyle>
            <a:lvl1pPr algn="l">
              <a:defRPr sz="1200"/>
            </a:lvl1pPr>
          </a:lstStyle>
          <a:p>
            <a:endParaRPr lang="zh-CN" altLang="en-US"/>
          </a:p>
        </p:txBody>
      </p:sp>
      <p:sp>
        <p:nvSpPr>
          <p:cNvPr id="3" name="日期占位符 2"/>
          <p:cNvSpPr>
            <a:spLocks noGrp="1"/>
          </p:cNvSpPr>
          <p:nvPr>
            <p:ph type="dt" idx="1"/>
          </p:nvPr>
        </p:nvSpPr>
        <p:spPr>
          <a:xfrm>
            <a:off x="3850445" y="1"/>
            <a:ext cx="2945659" cy="498055"/>
          </a:xfrm>
          <a:prstGeom prst="rect">
            <a:avLst/>
          </a:prstGeom>
        </p:spPr>
        <p:txBody>
          <a:bodyPr vert="horz" lIns="91416" tIns="45708" rIns="91416" bIns="45708" rtlCol="0"/>
          <a:lstStyle>
            <a:lvl1pPr algn="r">
              <a:defRPr sz="1200"/>
            </a:lvl1pPr>
          </a:lstStyle>
          <a:p>
            <a:fld id="{59B86F9D-7436-4193-AFCB-771332B186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219325" y="1243013"/>
            <a:ext cx="2359025" cy="3346450"/>
          </a:xfrm>
          <a:prstGeom prst="rect">
            <a:avLst/>
          </a:prstGeom>
          <a:noFill/>
          <a:ln w="12700">
            <a:solidFill>
              <a:prstClr val="black"/>
            </a:solidFill>
          </a:ln>
        </p:spPr>
        <p:txBody>
          <a:bodyPr vert="horz" lIns="91416" tIns="45708" rIns="91416" bIns="45708" rtlCol="0" anchor="ctr"/>
          <a:lstStyle/>
          <a:p>
            <a:endParaRPr lang="zh-CN" altLang="en-US"/>
          </a:p>
        </p:txBody>
      </p:sp>
      <p:sp>
        <p:nvSpPr>
          <p:cNvPr id="5" name="备注占位符 4"/>
          <p:cNvSpPr>
            <a:spLocks noGrp="1"/>
          </p:cNvSpPr>
          <p:nvPr>
            <p:ph type="body" sz="quarter" idx="3"/>
          </p:nvPr>
        </p:nvSpPr>
        <p:spPr>
          <a:xfrm>
            <a:off x="679768" y="4777195"/>
            <a:ext cx="5438140" cy="3908614"/>
          </a:xfrm>
          <a:prstGeom prst="rect">
            <a:avLst/>
          </a:prstGeom>
        </p:spPr>
        <p:txBody>
          <a:bodyPr vert="horz" lIns="91416" tIns="45708" rIns="91416" bIns="45708"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1" y="9428586"/>
            <a:ext cx="2945659" cy="498055"/>
          </a:xfrm>
          <a:prstGeom prst="rect">
            <a:avLst/>
          </a:prstGeom>
        </p:spPr>
        <p:txBody>
          <a:bodyPr vert="horz" lIns="91416" tIns="45708" rIns="91416" bIns="45708"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5" y="9428586"/>
            <a:ext cx="2945659" cy="498055"/>
          </a:xfrm>
          <a:prstGeom prst="rect">
            <a:avLst/>
          </a:prstGeom>
        </p:spPr>
        <p:txBody>
          <a:bodyPr vert="horz" lIns="91416" tIns="45708" rIns="91416" bIns="45708" rtlCol="0" anchor="b"/>
          <a:lstStyle>
            <a:lvl1pPr algn="r">
              <a:defRPr sz="1200"/>
            </a:lvl1pPr>
          </a:lstStyle>
          <a:p>
            <a:fld id="{9691E3D3-6D8F-4E32-9243-9224BD5BD6BB}"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endParaRPr lang="zh-CN" altLang="en-US"/>
          </a:p>
        </p:txBody>
      </p:sp>
      <p:sp>
        <p:nvSpPr>
          <p:cNvPr id="5" name="灯片编号占位符 4"/>
          <p:cNvSpPr>
            <a:spLocks noGrp="1"/>
          </p:cNvSpPr>
          <p:nvPr>
            <p:ph type="sldNum" sz="quarter" idx="5"/>
          </p:nvPr>
        </p:nvSpPr>
        <p:spPr/>
        <p:txBody>
          <a:bodyPr/>
          <a:p>
            <a:fld id="{9691E3D3-6D8F-4E32-9243-9224BD5BD6B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endParaRPr lang="zh-CN" altLang="en-US"/>
          </a:p>
        </p:txBody>
      </p:sp>
      <p:sp>
        <p:nvSpPr>
          <p:cNvPr id="5" name="灯片编号占位符 4"/>
          <p:cNvSpPr>
            <a:spLocks noGrp="1"/>
          </p:cNvSpPr>
          <p:nvPr>
            <p:ph type="sldNum" sz="quarter" idx="5"/>
          </p:nvPr>
        </p:nvSpPr>
        <p:spPr/>
        <p:txBody>
          <a:bodyPr/>
          <a:p>
            <a:fld id="{9691E3D3-6D8F-4E32-9243-9224BD5BD6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10"/>
          </p:nvPr>
        </p:nvSpPr>
        <p:spPr/>
        <p:txBody>
          <a:bodyPr/>
          <a:lstStyle/>
          <a:p>
            <a:fld id="{9691E3D3-6D8F-4E32-9243-9224BD5BD6BB}" type="slidenum">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99574" y="1237197"/>
            <a:ext cx="4528503" cy="2631887"/>
          </a:xfrm>
        </p:spPr>
        <p:txBody>
          <a:bodyPr anchor="b"/>
          <a:lstStyle>
            <a:lvl1pPr algn="ctr">
              <a:defRPr sz="3495"/>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5956" y="3970580"/>
            <a:ext cx="3995738" cy="1825171"/>
          </a:xfrm>
        </p:spPr>
        <p:txBody>
          <a:bodyPr/>
          <a:lstStyle>
            <a:lvl1pPr marL="0" indent="0" algn="ctr">
              <a:buNone/>
              <a:defRPr sz="1400"/>
            </a:lvl1pPr>
            <a:lvl2pPr marL="266065" indent="0" algn="ctr">
              <a:buNone/>
              <a:defRPr sz="1165"/>
            </a:lvl2pPr>
            <a:lvl3pPr marL="532765" indent="0" algn="ctr">
              <a:buNone/>
              <a:defRPr sz="1050"/>
            </a:lvl3pPr>
            <a:lvl4pPr marL="798830" indent="0" algn="ctr">
              <a:buNone/>
              <a:defRPr sz="930"/>
            </a:lvl4pPr>
            <a:lvl5pPr marL="1065530" indent="0" algn="ctr">
              <a:buNone/>
              <a:defRPr sz="930"/>
            </a:lvl5pPr>
            <a:lvl6pPr marL="1331595" indent="0" algn="ctr">
              <a:buNone/>
              <a:defRPr sz="930"/>
            </a:lvl6pPr>
            <a:lvl7pPr marL="1598295" indent="0" algn="ctr">
              <a:buNone/>
              <a:defRPr sz="930"/>
            </a:lvl7pPr>
            <a:lvl8pPr marL="1864360" indent="0" algn="ctr">
              <a:buNone/>
              <a:defRPr sz="930"/>
            </a:lvl8pPr>
            <a:lvl9pPr marL="2131060" indent="0" algn="ctr">
              <a:buNone/>
              <a:defRPr sz="93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4C491E0C-6546-4BA9-8CC2-06638A69CD4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DB8BEC9-B8D3-4D75-A6E1-52257CE8AC3E}"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0" y="402483"/>
            <a:ext cx="1148775" cy="640647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366276" y="402483"/>
            <a:ext cx="3379728" cy="64064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06233E2-D6AE-45D7-BA5B-C8E26DD38E9B}"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5BD33BE-F455-46A1-A935-18ED9FD10514}" type="datetime1">
              <a:rPr lang="zh-CN" altLang="en-US" smtClean="0"/>
            </a:fld>
            <a:endParaRPr lang="zh-CN" altLang="en-US"/>
          </a:p>
        </p:txBody>
      </p:sp>
      <p:sp>
        <p:nvSpPr>
          <p:cNvPr id="4" name="页脚占位符 3"/>
          <p:cNvSpPr>
            <a:spLocks noGrp="1"/>
          </p:cNvSpPr>
          <p:nvPr>
            <p:ph type="ftr" sz="quarter" idx="11"/>
          </p:nvPr>
        </p:nvSpPr>
        <p:spPr>
          <a:xfrm>
            <a:off x="1764784" y="7204443"/>
            <a:ext cx="1798082" cy="204740"/>
          </a:xfrm>
        </p:spPr>
        <p:txBody>
          <a:bodyPr/>
          <a:lstStyle/>
          <a:p>
            <a:r>
              <a:rPr lang="en-US" altLang="zh-CN" smtClean="0"/>
              <a:t>2</a:t>
            </a:r>
            <a:endParaRPr lang="zh-CN" altLang="en-US" dirty="0"/>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cxnSp>
        <p:nvCxnSpPr>
          <p:cNvPr id="7" name="直接连接符 6"/>
          <p:cNvCxnSpPr/>
          <p:nvPr userDrawn="1"/>
        </p:nvCxnSpPr>
        <p:spPr>
          <a:xfrm flipV="1">
            <a:off x="2663825" y="0"/>
            <a:ext cx="0" cy="7559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A2FA61E-EE05-445B-9A94-8FF90964CC2A}"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2</a:t>
            </a:r>
            <a:endParaRPr lang="zh-CN" altLang="en-US"/>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99574" y="1237197"/>
            <a:ext cx="4528503" cy="2631887"/>
          </a:xfrm>
        </p:spPr>
        <p:txBody>
          <a:bodyPr anchor="b"/>
          <a:lstStyle>
            <a:lvl1pPr algn="ctr">
              <a:defRPr sz="3495"/>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5956" y="3970580"/>
            <a:ext cx="3995738" cy="1825171"/>
          </a:xfrm>
        </p:spPr>
        <p:txBody>
          <a:bodyPr/>
          <a:lstStyle>
            <a:lvl1pPr marL="0" indent="0" algn="ctr">
              <a:buNone/>
              <a:defRPr sz="1400"/>
            </a:lvl1pPr>
            <a:lvl2pPr marL="266065" indent="0" algn="ctr">
              <a:buNone/>
              <a:defRPr sz="1165"/>
            </a:lvl2pPr>
            <a:lvl3pPr marL="532765" indent="0" algn="ctr">
              <a:buNone/>
              <a:defRPr sz="1050"/>
            </a:lvl3pPr>
            <a:lvl4pPr marL="798830" indent="0" algn="ctr">
              <a:buNone/>
              <a:defRPr sz="930"/>
            </a:lvl4pPr>
            <a:lvl5pPr marL="1065530" indent="0" algn="ctr">
              <a:buNone/>
              <a:defRPr sz="930"/>
            </a:lvl5pPr>
            <a:lvl6pPr marL="1331595" indent="0" algn="ctr">
              <a:buNone/>
              <a:defRPr sz="930"/>
            </a:lvl6pPr>
            <a:lvl7pPr marL="1598295" indent="0" algn="ctr">
              <a:buNone/>
              <a:defRPr sz="930"/>
            </a:lvl7pPr>
            <a:lvl8pPr marL="1864360" indent="0" algn="ctr">
              <a:buNone/>
              <a:defRPr sz="930"/>
            </a:lvl8pPr>
            <a:lvl9pPr marL="2131060" indent="0" algn="ctr">
              <a:buNone/>
              <a:defRPr sz="93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57214749-E558-4613-BA0E-EAA00378B352}"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41EFAB3-C032-471D-BD39-E0CDAB5A31AD}"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3495"/>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3501" y="5059035"/>
            <a:ext cx="4595098" cy="1653678"/>
          </a:xfrm>
        </p:spPr>
        <p:txBody>
          <a:bodyPr/>
          <a:lstStyle>
            <a:lvl1pPr marL="0" indent="0">
              <a:buNone/>
              <a:defRPr sz="1400">
                <a:solidFill>
                  <a:schemeClr val="tx1"/>
                </a:solidFill>
              </a:defRPr>
            </a:lvl1pPr>
            <a:lvl2pPr marL="266065" indent="0">
              <a:buNone/>
              <a:defRPr sz="1165">
                <a:solidFill>
                  <a:schemeClr val="tx1">
                    <a:tint val="75000"/>
                  </a:schemeClr>
                </a:solidFill>
              </a:defRPr>
            </a:lvl2pPr>
            <a:lvl3pPr marL="532765" indent="0">
              <a:buNone/>
              <a:defRPr sz="1050">
                <a:solidFill>
                  <a:schemeClr val="tx1">
                    <a:tint val="75000"/>
                  </a:schemeClr>
                </a:solidFill>
              </a:defRPr>
            </a:lvl3pPr>
            <a:lvl4pPr marL="798830" indent="0">
              <a:buNone/>
              <a:defRPr sz="930">
                <a:solidFill>
                  <a:schemeClr val="tx1">
                    <a:tint val="75000"/>
                  </a:schemeClr>
                </a:solidFill>
              </a:defRPr>
            </a:lvl4pPr>
            <a:lvl5pPr marL="1065530" indent="0">
              <a:buNone/>
              <a:defRPr sz="930">
                <a:solidFill>
                  <a:schemeClr val="tx1">
                    <a:tint val="75000"/>
                  </a:schemeClr>
                </a:solidFill>
              </a:defRPr>
            </a:lvl5pPr>
            <a:lvl6pPr marL="1331595" indent="0">
              <a:buNone/>
              <a:defRPr sz="930">
                <a:solidFill>
                  <a:schemeClr val="tx1">
                    <a:tint val="75000"/>
                  </a:schemeClr>
                </a:solidFill>
              </a:defRPr>
            </a:lvl6pPr>
            <a:lvl7pPr marL="1598295" indent="0">
              <a:buNone/>
              <a:defRPr sz="930">
                <a:solidFill>
                  <a:schemeClr val="tx1">
                    <a:tint val="75000"/>
                  </a:schemeClr>
                </a:solidFill>
              </a:defRPr>
            </a:lvl7pPr>
            <a:lvl8pPr marL="1864360" indent="0">
              <a:buNone/>
              <a:defRPr sz="930">
                <a:solidFill>
                  <a:schemeClr val="tx1">
                    <a:tint val="75000"/>
                  </a:schemeClr>
                </a:solidFill>
              </a:defRPr>
            </a:lvl8pPr>
            <a:lvl9pPr marL="2131060" indent="0">
              <a:buNone/>
              <a:defRPr sz="93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1A6CD856-DBF2-4168-A5FF-0A5383EB538F}"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366276"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2697123"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4A74865-A8C5-417A-9B14-CD6D180EF70C}"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6971" y="1853171"/>
            <a:ext cx="22538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366971" y="2761381"/>
            <a:ext cx="22538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2697123" y="1853171"/>
            <a:ext cx="22649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2697123" y="2761381"/>
            <a:ext cx="22649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363962B-AFE4-4526-AA7A-F90F9D5DDC05}" type="datetime1">
              <a:rPr lang="zh-CN" altLang="en-US" smtClean="0"/>
            </a:fld>
            <a:endParaRPr lang="zh-CN" altLang="en-US"/>
          </a:p>
        </p:txBody>
      </p:sp>
      <p:sp>
        <p:nvSpPr>
          <p:cNvPr id="8" name="Footer Placeholder 7"/>
          <p:cNvSpPr>
            <a:spLocks noGrp="1"/>
          </p:cNvSpPr>
          <p:nvPr>
            <p:ph type="ftr" sz="quarter" idx="11"/>
          </p:nvPr>
        </p:nvSpPr>
        <p:spPr/>
        <p:txBody>
          <a:bodyPr/>
          <a:lstStyle/>
          <a:p>
            <a:r>
              <a:rPr lang="en-US" altLang="zh-CN" smtClean="0"/>
              <a:t>2</a:t>
            </a:r>
            <a:endParaRPr lang="zh-CN" altLang="en-US"/>
          </a:p>
        </p:txBody>
      </p:sp>
      <p:sp>
        <p:nvSpPr>
          <p:cNvPr id="9" name="Slide Number Placeholder 8"/>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40F589E-1659-47A8-B3F6-0049621F90EE}"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smtClean="0"/>
              <a:t>2</a:t>
            </a:r>
            <a:endParaRPr lang="zh-CN" altLang="en-US"/>
          </a:p>
        </p:txBody>
      </p:sp>
      <p:sp>
        <p:nvSpPr>
          <p:cNvPr id="5" name="Slide Number Placeholder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FB75F40-0128-49BA-87EF-111FEC84196B}"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6A306-7A1B-4652-A7B0-9249FAE30EA2}" type="datetime1">
              <a:rPr lang="zh-CN" altLang="en-US" smtClean="0"/>
            </a:fld>
            <a:endParaRPr lang="zh-CN" altLang="en-US"/>
          </a:p>
        </p:txBody>
      </p:sp>
      <p:sp>
        <p:nvSpPr>
          <p:cNvPr id="3" name="Footer Placeholder 2"/>
          <p:cNvSpPr>
            <a:spLocks noGrp="1"/>
          </p:cNvSpPr>
          <p:nvPr>
            <p:ph type="ftr" sz="quarter" idx="11"/>
          </p:nvPr>
        </p:nvSpPr>
        <p:spPr/>
        <p:txBody>
          <a:bodyPr/>
          <a:lstStyle/>
          <a:p>
            <a:r>
              <a:rPr lang="en-US" altLang="zh-CN" smtClean="0"/>
              <a:t>2</a:t>
            </a:r>
            <a:endParaRPr lang="zh-CN" altLang="en-US"/>
          </a:p>
        </p:txBody>
      </p:sp>
      <p:sp>
        <p:nvSpPr>
          <p:cNvPr id="4" name="Slide Number Placeholder 3"/>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264945" y="1088455"/>
            <a:ext cx="2697123" cy="5372269"/>
          </a:xfrm>
        </p:spPr>
        <p:txBody>
          <a:bodyPr/>
          <a:lstStyle>
            <a:lvl1pPr>
              <a:defRPr sz="1865"/>
            </a:lvl1pPr>
            <a:lvl2pPr>
              <a:defRPr sz="1630"/>
            </a:lvl2pPr>
            <a:lvl3pPr>
              <a:defRPr sz="1400"/>
            </a:lvl3pPr>
            <a:lvl4pPr>
              <a:defRPr sz="1165"/>
            </a:lvl4pPr>
            <a:lvl5pPr>
              <a:defRPr sz="1165"/>
            </a:lvl5pPr>
            <a:lvl6pPr>
              <a:defRPr sz="1165"/>
            </a:lvl6pPr>
            <a:lvl7pPr>
              <a:defRPr sz="1165"/>
            </a:lvl7pPr>
            <a:lvl8pPr>
              <a:defRPr sz="1165"/>
            </a:lvl8pPr>
            <a:lvl9pPr>
              <a:defRPr sz="1165"/>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72716D92-E705-41CB-8A02-3DC7A0A28EC3}"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264945" y="1088455"/>
            <a:ext cx="2697123" cy="5372269"/>
          </a:xfrm>
        </p:spPr>
        <p:txBody>
          <a:bodyPr anchor="t"/>
          <a:lstStyle>
            <a:lvl1pPr marL="0" indent="0">
              <a:buNone/>
              <a:defRPr sz="1865"/>
            </a:lvl1pPr>
            <a:lvl2pPr marL="266065" indent="0">
              <a:buNone/>
              <a:defRPr sz="1630"/>
            </a:lvl2pPr>
            <a:lvl3pPr marL="532765" indent="0">
              <a:buNone/>
              <a:defRPr sz="1400"/>
            </a:lvl3pPr>
            <a:lvl4pPr marL="798830" indent="0">
              <a:buNone/>
              <a:defRPr sz="1165"/>
            </a:lvl4pPr>
            <a:lvl5pPr marL="1065530" indent="0">
              <a:buNone/>
              <a:defRPr sz="1165"/>
            </a:lvl5pPr>
            <a:lvl6pPr marL="1331595" indent="0">
              <a:buNone/>
              <a:defRPr sz="1165"/>
            </a:lvl6pPr>
            <a:lvl7pPr marL="1598295" indent="0">
              <a:buNone/>
              <a:defRPr sz="1165"/>
            </a:lvl7pPr>
            <a:lvl8pPr marL="1864360" indent="0">
              <a:buNone/>
              <a:defRPr sz="1165"/>
            </a:lvl8pPr>
            <a:lvl9pPr marL="2131060" indent="0">
              <a:buNone/>
              <a:defRPr sz="1165"/>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60BB776A-ACB3-414F-B413-45ECBBBCC7CE}"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E4393B3-BF4E-439E-AF9D-17E340DBB80F}"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0" y="402483"/>
            <a:ext cx="1148775" cy="640647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366276" y="402483"/>
            <a:ext cx="3379728" cy="64064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26EBDF-6EBB-460F-ACBE-F944FF2B1724}"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71B60D-F926-4B5B-956C-C865247963C8}" type="datetime1">
              <a:rPr lang="zh-CN" altLang="en-US" smtClean="0"/>
            </a:fld>
            <a:endParaRPr lang="zh-CN" altLang="en-US"/>
          </a:p>
        </p:txBody>
      </p:sp>
      <p:sp>
        <p:nvSpPr>
          <p:cNvPr id="4" name="页脚占位符 3"/>
          <p:cNvSpPr>
            <a:spLocks noGrp="1"/>
          </p:cNvSpPr>
          <p:nvPr>
            <p:ph type="ftr" sz="quarter" idx="11"/>
          </p:nvPr>
        </p:nvSpPr>
        <p:spPr>
          <a:xfrm>
            <a:off x="1764784" y="7204443"/>
            <a:ext cx="1798082" cy="204740"/>
          </a:xfrm>
        </p:spPr>
        <p:txBody>
          <a:bodyPr/>
          <a:lstStyle/>
          <a:p>
            <a:r>
              <a:rPr lang="en-US" altLang="zh-CN" smtClean="0"/>
              <a:t>2</a:t>
            </a:r>
            <a:endParaRPr lang="zh-CN" altLang="en-US" dirty="0"/>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cxnSp>
        <p:nvCxnSpPr>
          <p:cNvPr id="7" name="直接连接符 6"/>
          <p:cNvCxnSpPr/>
          <p:nvPr userDrawn="1"/>
        </p:nvCxnSpPr>
        <p:spPr>
          <a:xfrm flipV="1">
            <a:off x="2663825" y="0"/>
            <a:ext cx="0" cy="7559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CD3EB-441B-4BF9-B2DB-D047095D0B7F}"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2</a:t>
            </a:r>
            <a:endParaRPr lang="zh-CN" altLang="en-US"/>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66750" y="1236663"/>
            <a:ext cx="3995738" cy="2632075"/>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666750" y="3970338"/>
            <a:ext cx="3995738"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CF90F6D-2DB6-4203-9902-F786482C9410}"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F0CE39-8D66-4769-925E-066C42A6E904}"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63538" y="1884363"/>
            <a:ext cx="4595812" cy="31448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363538" y="5059363"/>
            <a:ext cx="4595812"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CBEAF1F9-99AF-4B8D-A7B3-5C9869B96120}"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3495"/>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3501" y="5059035"/>
            <a:ext cx="4595098" cy="1653678"/>
          </a:xfrm>
        </p:spPr>
        <p:txBody>
          <a:bodyPr/>
          <a:lstStyle>
            <a:lvl1pPr marL="0" indent="0">
              <a:buNone/>
              <a:defRPr sz="1400">
                <a:solidFill>
                  <a:schemeClr val="tx1"/>
                </a:solidFill>
              </a:defRPr>
            </a:lvl1pPr>
            <a:lvl2pPr marL="266065" indent="0">
              <a:buNone/>
              <a:defRPr sz="1165">
                <a:solidFill>
                  <a:schemeClr val="tx1">
                    <a:tint val="75000"/>
                  </a:schemeClr>
                </a:solidFill>
              </a:defRPr>
            </a:lvl2pPr>
            <a:lvl3pPr marL="532765" indent="0">
              <a:buNone/>
              <a:defRPr sz="1050">
                <a:solidFill>
                  <a:schemeClr val="tx1">
                    <a:tint val="75000"/>
                  </a:schemeClr>
                </a:solidFill>
              </a:defRPr>
            </a:lvl3pPr>
            <a:lvl4pPr marL="798830" indent="0">
              <a:buNone/>
              <a:defRPr sz="930">
                <a:solidFill>
                  <a:schemeClr val="tx1">
                    <a:tint val="75000"/>
                  </a:schemeClr>
                </a:solidFill>
              </a:defRPr>
            </a:lvl4pPr>
            <a:lvl5pPr marL="1065530" indent="0">
              <a:buNone/>
              <a:defRPr sz="930">
                <a:solidFill>
                  <a:schemeClr val="tx1">
                    <a:tint val="75000"/>
                  </a:schemeClr>
                </a:solidFill>
              </a:defRPr>
            </a:lvl5pPr>
            <a:lvl6pPr marL="1331595" indent="0">
              <a:buNone/>
              <a:defRPr sz="930">
                <a:solidFill>
                  <a:schemeClr val="tx1">
                    <a:tint val="75000"/>
                  </a:schemeClr>
                </a:solidFill>
              </a:defRPr>
            </a:lvl6pPr>
            <a:lvl7pPr marL="1598295" indent="0">
              <a:buNone/>
              <a:defRPr sz="930">
                <a:solidFill>
                  <a:schemeClr val="tx1">
                    <a:tint val="75000"/>
                  </a:schemeClr>
                </a:solidFill>
              </a:defRPr>
            </a:lvl7pPr>
            <a:lvl8pPr marL="1864360" indent="0">
              <a:buNone/>
              <a:defRPr sz="930">
                <a:solidFill>
                  <a:schemeClr val="tx1">
                    <a:tint val="75000"/>
                  </a:schemeClr>
                </a:solidFill>
              </a:defRPr>
            </a:lvl8pPr>
            <a:lvl9pPr marL="2131060" indent="0">
              <a:buNone/>
              <a:defRPr sz="93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56CBD422-52D3-476A-92F4-034CF0718B00}"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366713" y="2012950"/>
            <a:ext cx="2220912" cy="47958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2740025" y="2012950"/>
            <a:ext cx="2220913" cy="47958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0D05693-4F0A-4CB6-97D8-65A486640D35}"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smtClean="0"/>
              <a:t>2</a:t>
            </a:r>
            <a:endParaRPr lang="zh-CN" altLang="en-US"/>
          </a:p>
        </p:txBody>
      </p:sp>
      <p:sp>
        <p:nvSpPr>
          <p:cNvPr id="7" name="灯片编号占位符 6"/>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66713" y="403225"/>
            <a:ext cx="4595812" cy="1460500"/>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366713" y="1852613"/>
            <a:ext cx="2254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366713" y="2760663"/>
            <a:ext cx="2254250" cy="4062412"/>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2697163" y="1852613"/>
            <a:ext cx="22653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2697163" y="2760663"/>
            <a:ext cx="2265362" cy="4062412"/>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EB0E1F9-2D1B-41EC-B088-1D62CFB5A178}" type="datetime1">
              <a:rPr lang="zh-CN" altLang="en-US" smtClean="0"/>
            </a:fld>
            <a:endParaRPr lang="zh-CN" altLang="en-US"/>
          </a:p>
        </p:txBody>
      </p:sp>
      <p:sp>
        <p:nvSpPr>
          <p:cNvPr id="8" name="页脚占位符 7"/>
          <p:cNvSpPr>
            <a:spLocks noGrp="1"/>
          </p:cNvSpPr>
          <p:nvPr>
            <p:ph type="ftr" sz="quarter" idx="11"/>
          </p:nvPr>
        </p:nvSpPr>
        <p:spPr/>
        <p:txBody>
          <a:bodyPr/>
          <a:lstStyle/>
          <a:p>
            <a:r>
              <a:rPr lang="en-US" altLang="zh-CN" smtClean="0"/>
              <a:t>2</a:t>
            </a:r>
            <a:endParaRPr lang="zh-CN" altLang="en-US"/>
          </a:p>
        </p:txBody>
      </p:sp>
      <p:sp>
        <p:nvSpPr>
          <p:cNvPr id="9" name="灯片编号占位符 8"/>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C3BD100-2BB9-46AC-B965-DFD9D89C7089}"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2</a:t>
            </a:r>
            <a:endParaRPr lang="zh-CN" altLang="en-US"/>
          </a:p>
        </p:txBody>
      </p:sp>
      <p:sp>
        <p:nvSpPr>
          <p:cNvPr id="5" name="灯片编号占位符 4"/>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CFFC78-23E8-4A75-AA4B-A3956D6B0827}" type="datetime1">
              <a:rPr lang="zh-CN" altLang="en-US" smtClean="0"/>
            </a:fld>
            <a:endParaRPr lang="zh-CN" altLang="en-US"/>
          </a:p>
        </p:txBody>
      </p:sp>
      <p:sp>
        <p:nvSpPr>
          <p:cNvPr id="3" name="页脚占位符 2"/>
          <p:cNvSpPr>
            <a:spLocks noGrp="1"/>
          </p:cNvSpPr>
          <p:nvPr>
            <p:ph type="ftr" sz="quarter" idx="11"/>
          </p:nvPr>
        </p:nvSpPr>
        <p:spPr/>
        <p:txBody>
          <a:bodyPr/>
          <a:lstStyle/>
          <a:p>
            <a:r>
              <a:rPr lang="en-US" altLang="zh-CN" smtClean="0"/>
              <a:t>2</a:t>
            </a:r>
            <a:endParaRPr lang="zh-CN" altLang="en-US"/>
          </a:p>
        </p:txBody>
      </p:sp>
      <p:sp>
        <p:nvSpPr>
          <p:cNvPr id="4" name="灯片编号占位符 3"/>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66713" y="503238"/>
            <a:ext cx="1719262" cy="17653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2265363" y="1089025"/>
            <a:ext cx="2697162"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366713" y="2268538"/>
            <a:ext cx="1719262"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69D0C70E-6C26-4738-8A4F-3BE6155B660C}"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smtClean="0"/>
              <a:t>2</a:t>
            </a:r>
            <a:endParaRPr lang="zh-CN" altLang="en-US"/>
          </a:p>
        </p:txBody>
      </p:sp>
      <p:sp>
        <p:nvSpPr>
          <p:cNvPr id="7" name="灯片编号占位符 6"/>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66713" y="503238"/>
            <a:ext cx="1719262" cy="17653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65363" y="1089025"/>
            <a:ext cx="2697162"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366713" y="2268538"/>
            <a:ext cx="1719262"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B93F5FBA-031F-4EAA-B3C5-575E412375A9}"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smtClean="0"/>
              <a:t>2</a:t>
            </a:r>
            <a:endParaRPr lang="zh-CN" altLang="en-US"/>
          </a:p>
        </p:txBody>
      </p:sp>
      <p:sp>
        <p:nvSpPr>
          <p:cNvPr id="7" name="灯片编号占位符 6"/>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9ED422-3F23-4A2C-AE1E-84A3C0E2A84A}"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813175" y="403225"/>
            <a:ext cx="1147763" cy="6405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366713" y="403225"/>
            <a:ext cx="3294062" cy="6405563"/>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096F2B-9F3B-4799-98FB-C83F4116BEA2}"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99575" y="1237197"/>
            <a:ext cx="4528503" cy="2631887"/>
          </a:xfrm>
        </p:spPr>
        <p:txBody>
          <a:bodyPr anchor="b"/>
          <a:lstStyle>
            <a:lvl1pPr algn="ctr">
              <a:defRPr sz="1385"/>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5956" y="3970581"/>
            <a:ext cx="3995738" cy="1825171"/>
          </a:xfrm>
        </p:spPr>
        <p:txBody>
          <a:bodyPr/>
          <a:lstStyle>
            <a:lvl1pPr marL="0" indent="0" algn="ctr">
              <a:buNone/>
              <a:defRPr sz="555"/>
            </a:lvl1pPr>
            <a:lvl2pPr marL="105410" indent="0" algn="ctr">
              <a:buNone/>
              <a:defRPr sz="460"/>
            </a:lvl2pPr>
            <a:lvl3pPr marL="211455" indent="0" algn="ctr">
              <a:buNone/>
              <a:defRPr sz="415"/>
            </a:lvl3pPr>
            <a:lvl4pPr marL="316865" indent="0" algn="ctr">
              <a:buNone/>
              <a:defRPr sz="370"/>
            </a:lvl4pPr>
            <a:lvl5pPr marL="422275" indent="0" algn="ctr">
              <a:buNone/>
              <a:defRPr sz="370"/>
            </a:lvl5pPr>
            <a:lvl6pPr marL="527685" indent="0" algn="ctr">
              <a:buNone/>
              <a:defRPr sz="370"/>
            </a:lvl6pPr>
            <a:lvl7pPr marL="633730" indent="0" algn="ctr">
              <a:buNone/>
              <a:defRPr sz="370"/>
            </a:lvl7pPr>
            <a:lvl8pPr marL="739140" indent="0" algn="ctr">
              <a:buNone/>
              <a:defRPr sz="370"/>
            </a:lvl8pPr>
            <a:lvl9pPr marL="844550" indent="0" algn="ctr">
              <a:buNone/>
              <a:defRPr sz="37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4C491E0C-6546-4BA9-8CC2-06638A69CD4A}"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7FB75F40-0128-49BA-87EF-111FEC84196B}"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366276"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2697123"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28F78FD-B40A-4C85-A4C3-89E6F7D1595A}"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1385"/>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3501" y="5059036"/>
            <a:ext cx="4595098" cy="1653678"/>
          </a:xfrm>
        </p:spPr>
        <p:txBody>
          <a:bodyPr/>
          <a:lstStyle>
            <a:lvl1pPr marL="0" indent="0">
              <a:buNone/>
              <a:defRPr sz="555">
                <a:solidFill>
                  <a:schemeClr val="tx1"/>
                </a:solidFill>
              </a:defRPr>
            </a:lvl1pPr>
            <a:lvl2pPr marL="105410" indent="0">
              <a:buNone/>
              <a:defRPr sz="460">
                <a:solidFill>
                  <a:schemeClr val="tx1">
                    <a:tint val="75000"/>
                  </a:schemeClr>
                </a:solidFill>
              </a:defRPr>
            </a:lvl2pPr>
            <a:lvl3pPr marL="211455" indent="0">
              <a:buNone/>
              <a:defRPr sz="415">
                <a:solidFill>
                  <a:schemeClr val="tx1">
                    <a:tint val="75000"/>
                  </a:schemeClr>
                </a:solidFill>
              </a:defRPr>
            </a:lvl3pPr>
            <a:lvl4pPr marL="316865" indent="0">
              <a:buNone/>
              <a:defRPr sz="370">
                <a:solidFill>
                  <a:schemeClr val="tx1">
                    <a:tint val="75000"/>
                  </a:schemeClr>
                </a:solidFill>
              </a:defRPr>
            </a:lvl4pPr>
            <a:lvl5pPr marL="422275" indent="0">
              <a:buNone/>
              <a:defRPr sz="370">
                <a:solidFill>
                  <a:schemeClr val="tx1">
                    <a:tint val="75000"/>
                  </a:schemeClr>
                </a:solidFill>
              </a:defRPr>
            </a:lvl5pPr>
            <a:lvl6pPr marL="527685" indent="0">
              <a:buNone/>
              <a:defRPr sz="370">
                <a:solidFill>
                  <a:schemeClr val="tx1">
                    <a:tint val="75000"/>
                  </a:schemeClr>
                </a:solidFill>
              </a:defRPr>
            </a:lvl6pPr>
            <a:lvl7pPr marL="633730" indent="0">
              <a:buNone/>
              <a:defRPr sz="370">
                <a:solidFill>
                  <a:schemeClr val="tx1">
                    <a:tint val="75000"/>
                  </a:schemeClr>
                </a:solidFill>
              </a:defRPr>
            </a:lvl7pPr>
            <a:lvl8pPr marL="739140" indent="0">
              <a:buNone/>
              <a:defRPr sz="370">
                <a:solidFill>
                  <a:schemeClr val="tx1">
                    <a:tint val="75000"/>
                  </a:schemeClr>
                </a:solidFill>
              </a:defRPr>
            </a:lvl8pPr>
            <a:lvl9pPr marL="844550" indent="0">
              <a:buNone/>
              <a:defRPr sz="37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56CBD422-52D3-476A-92F4-034CF0718B00}"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366277"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2697124"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528F78FD-B40A-4C85-A4C3-89E6F7D1595A}"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6972" y="1853171"/>
            <a:ext cx="2253845" cy="908210"/>
          </a:xfrm>
        </p:spPr>
        <p:txBody>
          <a:bodyPr anchor="b"/>
          <a:lstStyle>
            <a:lvl1pPr marL="0" indent="0">
              <a:buNone/>
              <a:defRPr sz="555" b="1"/>
            </a:lvl1pPr>
            <a:lvl2pPr marL="105410" indent="0">
              <a:buNone/>
              <a:defRPr sz="460" b="1"/>
            </a:lvl2pPr>
            <a:lvl3pPr marL="211455" indent="0">
              <a:buNone/>
              <a:defRPr sz="415" b="1"/>
            </a:lvl3pPr>
            <a:lvl4pPr marL="316865" indent="0">
              <a:buNone/>
              <a:defRPr sz="370" b="1"/>
            </a:lvl4pPr>
            <a:lvl5pPr marL="422275" indent="0">
              <a:buNone/>
              <a:defRPr sz="370" b="1"/>
            </a:lvl5pPr>
            <a:lvl6pPr marL="527685" indent="0">
              <a:buNone/>
              <a:defRPr sz="370" b="1"/>
            </a:lvl6pPr>
            <a:lvl7pPr marL="633730" indent="0">
              <a:buNone/>
              <a:defRPr sz="370" b="1"/>
            </a:lvl7pPr>
            <a:lvl8pPr marL="739140" indent="0">
              <a:buNone/>
              <a:defRPr sz="370" b="1"/>
            </a:lvl8pPr>
            <a:lvl9pPr marL="844550" indent="0">
              <a:buNone/>
              <a:defRPr sz="37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366972" y="2761381"/>
            <a:ext cx="22538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2697123" y="1853171"/>
            <a:ext cx="2264945" cy="908210"/>
          </a:xfrm>
        </p:spPr>
        <p:txBody>
          <a:bodyPr anchor="b"/>
          <a:lstStyle>
            <a:lvl1pPr marL="0" indent="0">
              <a:buNone/>
              <a:defRPr sz="555" b="1"/>
            </a:lvl1pPr>
            <a:lvl2pPr marL="105410" indent="0">
              <a:buNone/>
              <a:defRPr sz="460" b="1"/>
            </a:lvl2pPr>
            <a:lvl3pPr marL="211455" indent="0">
              <a:buNone/>
              <a:defRPr sz="415" b="1"/>
            </a:lvl3pPr>
            <a:lvl4pPr marL="316865" indent="0">
              <a:buNone/>
              <a:defRPr sz="370" b="1"/>
            </a:lvl4pPr>
            <a:lvl5pPr marL="422275" indent="0">
              <a:buNone/>
              <a:defRPr sz="370" b="1"/>
            </a:lvl5pPr>
            <a:lvl6pPr marL="527685" indent="0">
              <a:buNone/>
              <a:defRPr sz="370" b="1"/>
            </a:lvl6pPr>
            <a:lvl7pPr marL="633730" indent="0">
              <a:buNone/>
              <a:defRPr sz="370" b="1"/>
            </a:lvl7pPr>
            <a:lvl8pPr marL="739140" indent="0">
              <a:buNone/>
              <a:defRPr sz="370" b="1"/>
            </a:lvl8pPr>
            <a:lvl9pPr marL="844550" indent="0">
              <a:buNone/>
              <a:defRPr sz="37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2697123" y="2761381"/>
            <a:ext cx="22649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098FAA1B-C25F-44F1-A2E2-8FCB6A9525D7}"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 name="Slide Number Placeholder 8"/>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C7D15EEE-FBCE-45B3-9511-CED62575CB05}"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Slide Number Placeholder 4"/>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2D342CB8-3025-4C66-B3C2-40CFA51AA228}"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4" name="Slide Number Placeholder 3"/>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74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264946" y="1088456"/>
            <a:ext cx="2697123" cy="5372269"/>
          </a:xfrm>
        </p:spPr>
        <p:txBody>
          <a:bodyPr/>
          <a:lstStyle>
            <a:lvl1pPr>
              <a:defRPr sz="740"/>
            </a:lvl1pPr>
            <a:lvl2pPr>
              <a:defRPr sz="645"/>
            </a:lvl2pPr>
            <a:lvl3pPr>
              <a:defRPr sz="555"/>
            </a:lvl3pPr>
            <a:lvl4pPr>
              <a:defRPr sz="460"/>
            </a:lvl4pPr>
            <a:lvl5pPr>
              <a:defRPr sz="460"/>
            </a:lvl5pPr>
            <a:lvl6pPr>
              <a:defRPr sz="460"/>
            </a:lvl6pPr>
            <a:lvl7pPr>
              <a:defRPr sz="460"/>
            </a:lvl7pPr>
            <a:lvl8pPr>
              <a:defRPr sz="460"/>
            </a:lvl8pPr>
            <a:lvl9pPr>
              <a:defRPr sz="46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370"/>
            </a:lvl1pPr>
            <a:lvl2pPr marL="105410" indent="0">
              <a:buNone/>
              <a:defRPr sz="325"/>
            </a:lvl2pPr>
            <a:lvl3pPr marL="211455" indent="0">
              <a:buNone/>
              <a:defRPr sz="275"/>
            </a:lvl3pPr>
            <a:lvl4pPr marL="316865" indent="0">
              <a:buNone/>
              <a:defRPr sz="230"/>
            </a:lvl4pPr>
            <a:lvl5pPr marL="422275" indent="0">
              <a:buNone/>
              <a:defRPr sz="230"/>
            </a:lvl5pPr>
            <a:lvl6pPr marL="527685" indent="0">
              <a:buNone/>
              <a:defRPr sz="230"/>
            </a:lvl6pPr>
            <a:lvl7pPr marL="633730" indent="0">
              <a:buNone/>
              <a:defRPr sz="230"/>
            </a:lvl7pPr>
            <a:lvl8pPr marL="739140" indent="0">
              <a:buNone/>
              <a:defRPr sz="230"/>
            </a:lvl8pPr>
            <a:lvl9pPr marL="844550" indent="0">
              <a:buNone/>
              <a:defRPr sz="23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616EF2AD-F8F6-450B-82F8-DEAF94734849}"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74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264946" y="1088456"/>
            <a:ext cx="2697123" cy="5372269"/>
          </a:xfrm>
        </p:spPr>
        <p:txBody>
          <a:bodyPr anchor="t"/>
          <a:lstStyle>
            <a:lvl1pPr marL="0" indent="0">
              <a:buNone/>
              <a:defRPr sz="740"/>
            </a:lvl1pPr>
            <a:lvl2pPr marL="105410" indent="0">
              <a:buNone/>
              <a:defRPr sz="645"/>
            </a:lvl2pPr>
            <a:lvl3pPr marL="211455" indent="0">
              <a:buNone/>
              <a:defRPr sz="555"/>
            </a:lvl3pPr>
            <a:lvl4pPr marL="316865" indent="0">
              <a:buNone/>
              <a:defRPr sz="460"/>
            </a:lvl4pPr>
            <a:lvl5pPr marL="422275" indent="0">
              <a:buNone/>
              <a:defRPr sz="460"/>
            </a:lvl5pPr>
            <a:lvl6pPr marL="527685" indent="0">
              <a:buNone/>
              <a:defRPr sz="460"/>
            </a:lvl6pPr>
            <a:lvl7pPr marL="633730" indent="0">
              <a:buNone/>
              <a:defRPr sz="460"/>
            </a:lvl7pPr>
            <a:lvl8pPr marL="739140" indent="0">
              <a:buNone/>
              <a:defRPr sz="460"/>
            </a:lvl8pPr>
            <a:lvl9pPr marL="844550" indent="0">
              <a:buNone/>
              <a:defRPr sz="46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370"/>
            </a:lvl1pPr>
            <a:lvl2pPr marL="105410" indent="0">
              <a:buNone/>
              <a:defRPr sz="325"/>
            </a:lvl2pPr>
            <a:lvl3pPr marL="211455" indent="0">
              <a:buNone/>
              <a:defRPr sz="275"/>
            </a:lvl3pPr>
            <a:lvl4pPr marL="316865" indent="0">
              <a:buNone/>
              <a:defRPr sz="230"/>
            </a:lvl4pPr>
            <a:lvl5pPr marL="422275" indent="0">
              <a:buNone/>
              <a:defRPr sz="230"/>
            </a:lvl5pPr>
            <a:lvl6pPr marL="527685" indent="0">
              <a:buNone/>
              <a:defRPr sz="230"/>
            </a:lvl6pPr>
            <a:lvl7pPr marL="633730" indent="0">
              <a:buNone/>
              <a:defRPr sz="230"/>
            </a:lvl7pPr>
            <a:lvl8pPr marL="739140" indent="0">
              <a:buNone/>
              <a:defRPr sz="230"/>
            </a:lvl8pPr>
            <a:lvl9pPr marL="844550" indent="0">
              <a:buNone/>
              <a:defRPr sz="23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FF999E1B-EB26-47B5-81D4-5F52E8962BF4}"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EDB8BEC9-B8D3-4D75-A6E1-52257CE8AC3E}"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1" y="402484"/>
            <a:ext cx="1148775" cy="640647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366276" y="402484"/>
            <a:ext cx="3379728" cy="64064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B06233E2-D6AE-45D7-BA5B-C8E26DD38E9B}"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F5BD33BE-F455-46A1-A935-18ED9FD10514}"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页脚占位符 3"/>
          <p:cNvSpPr>
            <a:spLocks noGrp="1"/>
          </p:cNvSpPr>
          <p:nvPr>
            <p:ph type="ftr" sz="quarter" idx="11"/>
          </p:nvPr>
        </p:nvSpPr>
        <p:spPr>
          <a:xfrm>
            <a:off x="1764784" y="7204443"/>
            <a:ext cx="1798082" cy="204740"/>
          </a:xfrm>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dirty="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7" name="直接连接符 6"/>
          <p:cNvCxnSpPr/>
          <p:nvPr userDrawn="1"/>
        </p:nvCxnSpPr>
        <p:spPr>
          <a:xfrm flipV="1">
            <a:off x="2663825" y="1"/>
            <a:ext cx="0" cy="7559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6971" y="1853171"/>
            <a:ext cx="22538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366971" y="2761381"/>
            <a:ext cx="22538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2697123" y="1853171"/>
            <a:ext cx="22649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2697123" y="2761381"/>
            <a:ext cx="22649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98FAA1B-C25F-44F1-A2E2-8FCB6A9525D7}" type="datetime1">
              <a:rPr lang="zh-CN" altLang="en-US" smtClean="0"/>
            </a:fld>
            <a:endParaRPr lang="zh-CN" altLang="en-US"/>
          </a:p>
        </p:txBody>
      </p:sp>
      <p:sp>
        <p:nvSpPr>
          <p:cNvPr id="8" name="Footer Placeholder 7"/>
          <p:cNvSpPr>
            <a:spLocks noGrp="1"/>
          </p:cNvSpPr>
          <p:nvPr>
            <p:ph type="ftr" sz="quarter" idx="11"/>
          </p:nvPr>
        </p:nvSpPr>
        <p:spPr/>
        <p:txBody>
          <a:bodyPr/>
          <a:lstStyle/>
          <a:p>
            <a:r>
              <a:rPr lang="en-US" altLang="zh-CN" smtClean="0"/>
              <a:t>2</a:t>
            </a:r>
            <a:endParaRPr lang="zh-CN" altLang="en-US"/>
          </a:p>
        </p:txBody>
      </p:sp>
      <p:sp>
        <p:nvSpPr>
          <p:cNvPr id="9" name="Slide Number Placeholder 8"/>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9A2FA61E-EE05-445B-9A94-8FF90964CC2A}"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342CB8-3025-4C66-B3C2-40CFA51AA228}" type="datetime1">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1400"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D15EEE-FBCE-45B3-9511-CED62575CB05}"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smtClean="0"/>
              <a:t>2</a:t>
            </a:r>
            <a:endParaRPr lang="zh-CN" altLang="en-US"/>
          </a:p>
        </p:txBody>
      </p:sp>
      <p:sp>
        <p:nvSpPr>
          <p:cNvPr id="5" name="Slide Number Placeholder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342CB8-3025-4C66-B3C2-40CFA51AA228}" type="datetime1">
              <a:rPr lang="zh-CN" altLang="en-US" smtClean="0"/>
            </a:fld>
            <a:endParaRPr lang="zh-CN" altLang="en-US"/>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ltLang="zh-CN" smtClean="0"/>
              <a:t>2</a:t>
            </a:r>
            <a:endParaRPr lang="zh-CN" altLang="en-US"/>
          </a:p>
        </p:txBody>
      </p:sp>
      <p:sp>
        <p:nvSpPr>
          <p:cNvPr id="4" name="Slide Number Placeholder 3"/>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264945" y="1088455"/>
            <a:ext cx="2697123" cy="5372269"/>
          </a:xfrm>
        </p:spPr>
        <p:txBody>
          <a:bodyPr/>
          <a:lstStyle>
            <a:lvl1pPr>
              <a:defRPr sz="1865"/>
            </a:lvl1pPr>
            <a:lvl2pPr>
              <a:defRPr sz="1630"/>
            </a:lvl2pPr>
            <a:lvl3pPr>
              <a:defRPr sz="1400"/>
            </a:lvl3pPr>
            <a:lvl4pPr>
              <a:defRPr sz="1165"/>
            </a:lvl4pPr>
            <a:lvl5pPr>
              <a:defRPr sz="1165"/>
            </a:lvl5pPr>
            <a:lvl6pPr>
              <a:defRPr sz="1165"/>
            </a:lvl6pPr>
            <a:lvl7pPr>
              <a:defRPr sz="1165"/>
            </a:lvl7pPr>
            <a:lvl8pPr>
              <a:defRPr sz="1165"/>
            </a:lvl8pPr>
            <a:lvl9pPr>
              <a:defRPr sz="1165"/>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616EF2AD-F8F6-450B-82F8-DEAF94734849}"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264945" y="1088455"/>
            <a:ext cx="2697123" cy="5372269"/>
          </a:xfrm>
        </p:spPr>
        <p:txBody>
          <a:bodyPr anchor="t"/>
          <a:lstStyle>
            <a:lvl1pPr marL="0" indent="0">
              <a:buNone/>
              <a:defRPr sz="1865"/>
            </a:lvl1pPr>
            <a:lvl2pPr marL="266065" indent="0">
              <a:buNone/>
              <a:defRPr sz="1630"/>
            </a:lvl2pPr>
            <a:lvl3pPr marL="532765" indent="0">
              <a:buNone/>
              <a:defRPr sz="1400"/>
            </a:lvl3pPr>
            <a:lvl4pPr marL="798830" indent="0">
              <a:buNone/>
              <a:defRPr sz="1165"/>
            </a:lvl4pPr>
            <a:lvl5pPr marL="1065530" indent="0">
              <a:buNone/>
              <a:defRPr sz="1165"/>
            </a:lvl5pPr>
            <a:lvl6pPr marL="1331595" indent="0">
              <a:buNone/>
              <a:defRPr sz="1165"/>
            </a:lvl6pPr>
            <a:lvl7pPr marL="1598295" indent="0">
              <a:buNone/>
              <a:defRPr sz="1165"/>
            </a:lvl7pPr>
            <a:lvl8pPr marL="1864360" indent="0">
              <a:buNone/>
              <a:defRPr sz="1165"/>
            </a:lvl8pPr>
            <a:lvl9pPr marL="2131060" indent="0">
              <a:buNone/>
              <a:defRPr sz="1165"/>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FF999E1B-EB26-47B5-81D4-5F52E8962BF4}"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2" Type="http://schemas.openxmlformats.org/officeDocument/2006/relationships/theme" Target="../theme/theme3.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4" Type="http://schemas.openxmlformats.org/officeDocument/2006/relationships/theme" Target="../theme/theme4.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6" y="7204443"/>
            <a:ext cx="1198721" cy="204740"/>
          </a:xfrm>
          <a:prstGeom prst="rect">
            <a:avLst/>
          </a:prstGeom>
        </p:spPr>
        <p:txBody>
          <a:bodyPr vert="horz" lIns="91440" tIns="45720" rIns="91440" bIns="45720" rtlCol="0" anchor="ctr"/>
          <a:lstStyle>
            <a:lvl1pPr algn="l">
              <a:defRPr sz="700">
                <a:solidFill>
                  <a:schemeClr val="tx1">
                    <a:tint val="75000"/>
                  </a:schemeClr>
                </a:solidFill>
              </a:defRPr>
            </a:lvl1pPr>
          </a:lstStyle>
          <a:p>
            <a:fld id="{A0E6B84E-87A4-49D8-A043-82DF0C10A9BD}" type="datetime1">
              <a:rPr lang="zh-CN" altLang="en-US" smtClean="0"/>
            </a:fld>
            <a:endParaRPr lang="zh-CN" altLang="en-US"/>
          </a:p>
        </p:txBody>
      </p:sp>
      <p:sp>
        <p:nvSpPr>
          <p:cNvPr id="6" name="Slide Number Placeholder 5"/>
          <p:cNvSpPr>
            <a:spLocks noGrp="1"/>
          </p:cNvSpPr>
          <p:nvPr>
            <p:ph type="sldNum" sz="quarter" idx="4"/>
          </p:nvPr>
        </p:nvSpPr>
        <p:spPr>
          <a:xfrm>
            <a:off x="3762653" y="7204443"/>
            <a:ext cx="1198721" cy="204740"/>
          </a:xfrm>
          <a:prstGeom prst="rect">
            <a:avLst/>
          </a:prstGeom>
        </p:spPr>
        <p:txBody>
          <a:bodyPr vert="horz" lIns="91440" tIns="45720" rIns="91440" bIns="45720" rtlCol="0" anchor="ctr"/>
          <a:lstStyle>
            <a:lvl1pPr algn="r">
              <a:defRPr sz="700">
                <a:solidFill>
                  <a:schemeClr val="tx1">
                    <a:tint val="75000"/>
                  </a:schemeClr>
                </a:solidFill>
              </a:defRPr>
            </a:lvl1pPr>
          </a:lstStyle>
          <a:p>
            <a:fld id="{C6A7BEA9-C85B-4BF3-A692-CA71FFCCBD21}" type="slidenum">
              <a:rPr lang="zh-CN" altLang="en-US" smtClean="0"/>
            </a:fld>
            <a:endParaRPr lang="zh-CN" altLang="en-US"/>
          </a:p>
        </p:txBody>
      </p:sp>
      <p:pic>
        <p:nvPicPr>
          <p:cNvPr id="17" name="图片 1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2978" y="167479"/>
            <a:ext cx="4801694" cy="470007"/>
          </a:xfrm>
          <a:prstGeom prst="rect">
            <a:avLst/>
          </a:prstGeom>
        </p:spPr>
      </p:pic>
      <p:pic>
        <p:nvPicPr>
          <p:cNvPr id="18" name="图片 1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403415" y="7331023"/>
            <a:ext cx="520819" cy="228652"/>
          </a:xfrm>
          <a:prstGeom prst="rect">
            <a:avLst/>
          </a:prstGeom>
        </p:spPr>
      </p:pic>
      <p:sp>
        <p:nvSpPr>
          <p:cNvPr id="5" name="Footer Placeholder 4"/>
          <p:cNvSpPr>
            <a:spLocks noGrp="1"/>
          </p:cNvSpPr>
          <p:nvPr>
            <p:ph type="ftr" sz="quarter" idx="3"/>
          </p:nvPr>
        </p:nvSpPr>
        <p:spPr>
          <a:xfrm>
            <a:off x="1764784" y="7354935"/>
            <a:ext cx="1798082" cy="204740"/>
          </a:xfrm>
          <a:prstGeom prst="rect">
            <a:avLst/>
          </a:prstGeom>
        </p:spPr>
        <p:txBody>
          <a:bodyPr vert="horz" lIns="91440" tIns="45720" rIns="91440" bIns="45720" rtlCol="0" anchor="ctr"/>
          <a:lstStyle>
            <a:lvl1pPr algn="ctr">
              <a:defRPr sz="1400">
                <a:solidFill>
                  <a:schemeClr val="bg1"/>
                </a:solidFill>
                <a:latin typeface="Arial" panose="020B0604020202020204" pitchFamily="34" charset="0"/>
                <a:cs typeface="Arial" panose="020B0604020202020204" pitchFamily="34" charset="0"/>
              </a:defRPr>
            </a:lvl1pPr>
          </a:lstStyle>
          <a:p>
            <a:r>
              <a:rPr lang="en-US" altLang="zh-CN" dirty="0" smtClean="0"/>
              <a:t>2</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sldNum="0" hdr="0" ftr="0" dt="0"/>
  <p:txStyles>
    <p:titleStyle>
      <a:lvl1pPr algn="l" defTabSz="532765" rtl="0" eaLnBrk="1" latinLnBrk="0" hangingPunct="1">
        <a:lnSpc>
          <a:spcPct val="90000"/>
        </a:lnSpc>
        <a:spcBef>
          <a:spcPct val="0"/>
        </a:spcBef>
        <a:buNone/>
        <a:defRPr sz="2565" kern="1200">
          <a:solidFill>
            <a:schemeClr val="tx1"/>
          </a:solidFill>
          <a:latin typeface="+mj-lt"/>
          <a:ea typeface="+mj-ea"/>
          <a:cs typeface="+mj-cs"/>
        </a:defRPr>
      </a:lvl1pPr>
    </p:titleStyle>
    <p:bodyStyle>
      <a:lvl1pPr marL="133350" indent="-133350" algn="l" defTabSz="532765" rtl="0" eaLnBrk="1" latinLnBrk="0" hangingPunct="1">
        <a:lnSpc>
          <a:spcPct val="90000"/>
        </a:lnSpc>
        <a:spcBef>
          <a:spcPts val="585"/>
        </a:spcBef>
        <a:buFont typeface="Arial" panose="020B0604020202020204" pitchFamily="34" charset="0"/>
        <a:buChar char="•"/>
        <a:defRPr sz="1630" kern="1200">
          <a:solidFill>
            <a:schemeClr val="tx1"/>
          </a:solidFill>
          <a:latin typeface="+mn-lt"/>
          <a:ea typeface="+mn-ea"/>
          <a:cs typeface="+mn-cs"/>
        </a:defRPr>
      </a:lvl1pPr>
      <a:lvl2pPr marL="399415" indent="-133350" algn="l" defTabSz="532765" rtl="0" eaLnBrk="1" latinLnBrk="0" hangingPunct="1">
        <a:lnSpc>
          <a:spcPct val="90000"/>
        </a:lnSpc>
        <a:spcBef>
          <a:spcPts val="290"/>
        </a:spcBef>
        <a:buFont typeface="Arial" panose="020B0604020202020204" pitchFamily="34" charset="0"/>
        <a:buChar char="•"/>
        <a:defRPr sz="1400" kern="1200">
          <a:solidFill>
            <a:schemeClr val="tx1"/>
          </a:solidFill>
          <a:latin typeface="+mn-lt"/>
          <a:ea typeface="+mn-ea"/>
          <a:cs typeface="+mn-cs"/>
        </a:defRPr>
      </a:lvl2pPr>
      <a:lvl3pPr marL="666115" indent="-133350" algn="l" defTabSz="532765" rtl="0" eaLnBrk="1" latinLnBrk="0" hangingPunct="1">
        <a:lnSpc>
          <a:spcPct val="90000"/>
        </a:lnSpc>
        <a:spcBef>
          <a:spcPts val="290"/>
        </a:spcBef>
        <a:buFont typeface="Arial" panose="020B0604020202020204" pitchFamily="34" charset="0"/>
        <a:buChar char="•"/>
        <a:defRPr sz="1165" kern="1200">
          <a:solidFill>
            <a:schemeClr val="tx1"/>
          </a:solidFill>
          <a:latin typeface="+mn-lt"/>
          <a:ea typeface="+mn-ea"/>
          <a:cs typeface="+mn-cs"/>
        </a:defRPr>
      </a:lvl3pPr>
      <a:lvl4pPr marL="9321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4pPr>
      <a:lvl5pPr marL="11988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5pPr>
      <a:lvl6pPr marL="14649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6pPr>
      <a:lvl7pPr marL="17316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7pPr>
      <a:lvl8pPr marL="19977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8pPr>
      <a:lvl9pPr marL="22644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532765" rtl="0" eaLnBrk="1" latinLnBrk="0" hangingPunct="1">
        <a:defRPr sz="1050" kern="1200">
          <a:solidFill>
            <a:schemeClr val="tx1"/>
          </a:solidFill>
          <a:latin typeface="+mn-lt"/>
          <a:ea typeface="+mn-ea"/>
          <a:cs typeface="+mn-cs"/>
        </a:defRPr>
      </a:lvl1pPr>
      <a:lvl2pPr marL="266065" algn="l" defTabSz="532765" rtl="0" eaLnBrk="1" latinLnBrk="0" hangingPunct="1">
        <a:defRPr sz="1050" kern="1200">
          <a:solidFill>
            <a:schemeClr val="tx1"/>
          </a:solidFill>
          <a:latin typeface="+mn-lt"/>
          <a:ea typeface="+mn-ea"/>
          <a:cs typeface="+mn-cs"/>
        </a:defRPr>
      </a:lvl2pPr>
      <a:lvl3pPr marL="532765" algn="l" defTabSz="532765" rtl="0" eaLnBrk="1" latinLnBrk="0" hangingPunct="1">
        <a:defRPr sz="1050" kern="1200">
          <a:solidFill>
            <a:schemeClr val="tx1"/>
          </a:solidFill>
          <a:latin typeface="+mn-lt"/>
          <a:ea typeface="+mn-ea"/>
          <a:cs typeface="+mn-cs"/>
        </a:defRPr>
      </a:lvl3pPr>
      <a:lvl4pPr marL="798830" algn="l" defTabSz="532765" rtl="0" eaLnBrk="1" latinLnBrk="0" hangingPunct="1">
        <a:defRPr sz="1050" kern="1200">
          <a:solidFill>
            <a:schemeClr val="tx1"/>
          </a:solidFill>
          <a:latin typeface="+mn-lt"/>
          <a:ea typeface="+mn-ea"/>
          <a:cs typeface="+mn-cs"/>
        </a:defRPr>
      </a:lvl4pPr>
      <a:lvl5pPr marL="1065530" algn="l" defTabSz="532765" rtl="0" eaLnBrk="1" latinLnBrk="0" hangingPunct="1">
        <a:defRPr sz="1050" kern="1200">
          <a:solidFill>
            <a:schemeClr val="tx1"/>
          </a:solidFill>
          <a:latin typeface="+mn-lt"/>
          <a:ea typeface="+mn-ea"/>
          <a:cs typeface="+mn-cs"/>
        </a:defRPr>
      </a:lvl5pPr>
      <a:lvl6pPr marL="1331595" algn="l" defTabSz="532765" rtl="0" eaLnBrk="1" latinLnBrk="0" hangingPunct="1">
        <a:defRPr sz="1050" kern="1200">
          <a:solidFill>
            <a:schemeClr val="tx1"/>
          </a:solidFill>
          <a:latin typeface="+mn-lt"/>
          <a:ea typeface="+mn-ea"/>
          <a:cs typeface="+mn-cs"/>
        </a:defRPr>
      </a:lvl6pPr>
      <a:lvl7pPr marL="1598295" algn="l" defTabSz="532765" rtl="0" eaLnBrk="1" latinLnBrk="0" hangingPunct="1">
        <a:defRPr sz="1050" kern="1200">
          <a:solidFill>
            <a:schemeClr val="tx1"/>
          </a:solidFill>
          <a:latin typeface="+mn-lt"/>
          <a:ea typeface="+mn-ea"/>
          <a:cs typeface="+mn-cs"/>
        </a:defRPr>
      </a:lvl7pPr>
      <a:lvl8pPr marL="1864360" algn="l" defTabSz="532765" rtl="0" eaLnBrk="1" latinLnBrk="0" hangingPunct="1">
        <a:defRPr sz="1050" kern="1200">
          <a:solidFill>
            <a:schemeClr val="tx1"/>
          </a:solidFill>
          <a:latin typeface="+mn-lt"/>
          <a:ea typeface="+mn-ea"/>
          <a:cs typeface="+mn-cs"/>
        </a:defRPr>
      </a:lvl8pPr>
      <a:lvl9pPr marL="2131060" algn="l" defTabSz="532765" rtl="0" eaLnBrk="1" latinLnBrk="0" hangingPunct="1">
        <a:defRPr sz="10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6" y="7204443"/>
            <a:ext cx="1198721" cy="204740"/>
          </a:xfrm>
          <a:prstGeom prst="rect">
            <a:avLst/>
          </a:prstGeom>
        </p:spPr>
        <p:txBody>
          <a:bodyPr vert="horz" lIns="91440" tIns="45720" rIns="91440" bIns="45720" rtlCol="0" anchor="ctr"/>
          <a:lstStyle>
            <a:lvl1pPr algn="l">
              <a:defRPr sz="700">
                <a:solidFill>
                  <a:schemeClr val="tx1">
                    <a:tint val="75000"/>
                  </a:schemeClr>
                </a:solidFill>
              </a:defRPr>
            </a:lvl1pPr>
          </a:lstStyle>
          <a:p>
            <a:fld id="{C1B6F9F7-89A6-4EDD-A9CD-B0108F744D51}" type="datetime1">
              <a:rPr lang="zh-CN" altLang="en-US" smtClean="0"/>
            </a:fld>
            <a:endParaRPr lang="zh-CN" altLang="en-US"/>
          </a:p>
        </p:txBody>
      </p:sp>
      <p:sp>
        <p:nvSpPr>
          <p:cNvPr id="5" name="Footer Placeholder 4"/>
          <p:cNvSpPr>
            <a:spLocks noGrp="1"/>
          </p:cNvSpPr>
          <p:nvPr>
            <p:ph type="ftr" sz="quarter" idx="3"/>
          </p:nvPr>
        </p:nvSpPr>
        <p:spPr>
          <a:xfrm>
            <a:off x="1764784" y="7204443"/>
            <a:ext cx="1798082" cy="204740"/>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zh-CN" smtClean="0"/>
              <a:t>2</a:t>
            </a:r>
            <a:endParaRPr lang="zh-CN" altLang="en-US"/>
          </a:p>
        </p:txBody>
      </p:sp>
      <p:sp>
        <p:nvSpPr>
          <p:cNvPr id="6" name="Slide Number Placeholder 5"/>
          <p:cNvSpPr>
            <a:spLocks noGrp="1"/>
          </p:cNvSpPr>
          <p:nvPr>
            <p:ph type="sldNum" sz="quarter" idx="4"/>
          </p:nvPr>
        </p:nvSpPr>
        <p:spPr>
          <a:xfrm>
            <a:off x="3762653" y="7204443"/>
            <a:ext cx="1198721" cy="204740"/>
          </a:xfrm>
          <a:prstGeom prst="rect">
            <a:avLst/>
          </a:prstGeom>
        </p:spPr>
        <p:txBody>
          <a:bodyPr vert="horz" lIns="91440" tIns="45720" rIns="91440" bIns="45720" rtlCol="0" anchor="ctr"/>
          <a:lstStyle>
            <a:lvl1pPr algn="r">
              <a:defRPr sz="700">
                <a:solidFill>
                  <a:schemeClr val="tx1">
                    <a:tint val="75000"/>
                  </a:schemeClr>
                </a:solidFill>
              </a:defRPr>
            </a:lvl1pPr>
          </a:lstStyle>
          <a:p>
            <a:fld id="{C6A7BEA9-C85B-4BF3-A692-CA71FFCCBD21}" type="slidenum">
              <a:rPr lang="zh-CN" altLang="en-US" smtClean="0"/>
            </a:fld>
            <a:endParaRPr lang="zh-CN" altLang="en-US"/>
          </a:p>
        </p:txBody>
      </p:sp>
      <p:cxnSp>
        <p:nvCxnSpPr>
          <p:cNvPr id="8" name="直接连接符 7"/>
          <p:cNvCxnSpPr/>
          <p:nvPr userDrawn="1"/>
        </p:nvCxnSpPr>
        <p:spPr>
          <a:xfrm>
            <a:off x="0" y="402484"/>
            <a:ext cx="5327650" cy="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hf sldNum="0" hdr="0" ftr="0" dt="0"/>
  <p:txStyles>
    <p:titleStyle>
      <a:lvl1pPr algn="l" defTabSz="532765" rtl="0" eaLnBrk="1" latinLnBrk="0" hangingPunct="1">
        <a:lnSpc>
          <a:spcPct val="90000"/>
        </a:lnSpc>
        <a:spcBef>
          <a:spcPct val="0"/>
        </a:spcBef>
        <a:buNone/>
        <a:defRPr sz="2565" kern="1200">
          <a:solidFill>
            <a:schemeClr val="tx1"/>
          </a:solidFill>
          <a:latin typeface="+mj-lt"/>
          <a:ea typeface="+mj-ea"/>
          <a:cs typeface="+mj-cs"/>
        </a:defRPr>
      </a:lvl1pPr>
    </p:titleStyle>
    <p:bodyStyle>
      <a:lvl1pPr marL="133350" indent="-133350" algn="l" defTabSz="532765" rtl="0" eaLnBrk="1" latinLnBrk="0" hangingPunct="1">
        <a:lnSpc>
          <a:spcPct val="90000"/>
        </a:lnSpc>
        <a:spcBef>
          <a:spcPts val="585"/>
        </a:spcBef>
        <a:buFont typeface="Arial" panose="020B0604020202020204" pitchFamily="34" charset="0"/>
        <a:buChar char="•"/>
        <a:defRPr sz="1630" kern="1200">
          <a:solidFill>
            <a:schemeClr val="tx1"/>
          </a:solidFill>
          <a:latin typeface="+mn-lt"/>
          <a:ea typeface="+mn-ea"/>
          <a:cs typeface="+mn-cs"/>
        </a:defRPr>
      </a:lvl1pPr>
      <a:lvl2pPr marL="399415" indent="-133350" algn="l" defTabSz="532765" rtl="0" eaLnBrk="1" latinLnBrk="0" hangingPunct="1">
        <a:lnSpc>
          <a:spcPct val="90000"/>
        </a:lnSpc>
        <a:spcBef>
          <a:spcPts val="290"/>
        </a:spcBef>
        <a:buFont typeface="Arial" panose="020B0604020202020204" pitchFamily="34" charset="0"/>
        <a:buChar char="•"/>
        <a:defRPr sz="1400" kern="1200">
          <a:solidFill>
            <a:schemeClr val="tx1"/>
          </a:solidFill>
          <a:latin typeface="+mn-lt"/>
          <a:ea typeface="+mn-ea"/>
          <a:cs typeface="+mn-cs"/>
        </a:defRPr>
      </a:lvl2pPr>
      <a:lvl3pPr marL="666115" indent="-133350" algn="l" defTabSz="532765" rtl="0" eaLnBrk="1" latinLnBrk="0" hangingPunct="1">
        <a:lnSpc>
          <a:spcPct val="90000"/>
        </a:lnSpc>
        <a:spcBef>
          <a:spcPts val="290"/>
        </a:spcBef>
        <a:buFont typeface="Arial" panose="020B0604020202020204" pitchFamily="34" charset="0"/>
        <a:buChar char="•"/>
        <a:defRPr sz="1165" kern="1200">
          <a:solidFill>
            <a:schemeClr val="tx1"/>
          </a:solidFill>
          <a:latin typeface="+mn-lt"/>
          <a:ea typeface="+mn-ea"/>
          <a:cs typeface="+mn-cs"/>
        </a:defRPr>
      </a:lvl3pPr>
      <a:lvl4pPr marL="9321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4pPr>
      <a:lvl5pPr marL="11988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5pPr>
      <a:lvl6pPr marL="14649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6pPr>
      <a:lvl7pPr marL="17316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7pPr>
      <a:lvl8pPr marL="19977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8pPr>
      <a:lvl9pPr marL="22644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532765" rtl="0" eaLnBrk="1" latinLnBrk="0" hangingPunct="1">
        <a:defRPr sz="1050" kern="1200">
          <a:solidFill>
            <a:schemeClr val="tx1"/>
          </a:solidFill>
          <a:latin typeface="+mn-lt"/>
          <a:ea typeface="+mn-ea"/>
          <a:cs typeface="+mn-cs"/>
        </a:defRPr>
      </a:lvl1pPr>
      <a:lvl2pPr marL="266065" algn="l" defTabSz="532765" rtl="0" eaLnBrk="1" latinLnBrk="0" hangingPunct="1">
        <a:defRPr sz="1050" kern="1200">
          <a:solidFill>
            <a:schemeClr val="tx1"/>
          </a:solidFill>
          <a:latin typeface="+mn-lt"/>
          <a:ea typeface="+mn-ea"/>
          <a:cs typeface="+mn-cs"/>
        </a:defRPr>
      </a:lvl2pPr>
      <a:lvl3pPr marL="532765" algn="l" defTabSz="532765" rtl="0" eaLnBrk="1" latinLnBrk="0" hangingPunct="1">
        <a:defRPr sz="1050" kern="1200">
          <a:solidFill>
            <a:schemeClr val="tx1"/>
          </a:solidFill>
          <a:latin typeface="+mn-lt"/>
          <a:ea typeface="+mn-ea"/>
          <a:cs typeface="+mn-cs"/>
        </a:defRPr>
      </a:lvl3pPr>
      <a:lvl4pPr marL="798830" algn="l" defTabSz="532765" rtl="0" eaLnBrk="1" latinLnBrk="0" hangingPunct="1">
        <a:defRPr sz="1050" kern="1200">
          <a:solidFill>
            <a:schemeClr val="tx1"/>
          </a:solidFill>
          <a:latin typeface="+mn-lt"/>
          <a:ea typeface="+mn-ea"/>
          <a:cs typeface="+mn-cs"/>
        </a:defRPr>
      </a:lvl4pPr>
      <a:lvl5pPr marL="1065530" algn="l" defTabSz="532765" rtl="0" eaLnBrk="1" latinLnBrk="0" hangingPunct="1">
        <a:defRPr sz="1050" kern="1200">
          <a:solidFill>
            <a:schemeClr val="tx1"/>
          </a:solidFill>
          <a:latin typeface="+mn-lt"/>
          <a:ea typeface="+mn-ea"/>
          <a:cs typeface="+mn-cs"/>
        </a:defRPr>
      </a:lvl5pPr>
      <a:lvl6pPr marL="1331595" algn="l" defTabSz="532765" rtl="0" eaLnBrk="1" latinLnBrk="0" hangingPunct="1">
        <a:defRPr sz="1050" kern="1200">
          <a:solidFill>
            <a:schemeClr val="tx1"/>
          </a:solidFill>
          <a:latin typeface="+mn-lt"/>
          <a:ea typeface="+mn-ea"/>
          <a:cs typeface="+mn-cs"/>
        </a:defRPr>
      </a:lvl6pPr>
      <a:lvl7pPr marL="1598295" algn="l" defTabSz="532765" rtl="0" eaLnBrk="1" latinLnBrk="0" hangingPunct="1">
        <a:defRPr sz="1050" kern="1200">
          <a:solidFill>
            <a:schemeClr val="tx1"/>
          </a:solidFill>
          <a:latin typeface="+mn-lt"/>
          <a:ea typeface="+mn-ea"/>
          <a:cs typeface="+mn-cs"/>
        </a:defRPr>
      </a:lvl7pPr>
      <a:lvl8pPr marL="1864360" algn="l" defTabSz="532765" rtl="0" eaLnBrk="1" latinLnBrk="0" hangingPunct="1">
        <a:defRPr sz="1050" kern="1200">
          <a:solidFill>
            <a:schemeClr val="tx1"/>
          </a:solidFill>
          <a:latin typeface="+mn-lt"/>
          <a:ea typeface="+mn-ea"/>
          <a:cs typeface="+mn-cs"/>
        </a:defRPr>
      </a:lvl8pPr>
      <a:lvl9pPr marL="2131060" algn="l" defTabSz="532765" rtl="0" eaLnBrk="1" latinLnBrk="0" hangingPunct="1">
        <a:defRPr sz="10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66713" y="403225"/>
            <a:ext cx="4594225" cy="1460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66713" y="2012950"/>
            <a:ext cx="4594225" cy="47958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366713" y="7007225"/>
            <a:ext cx="1198562" cy="401638"/>
          </a:xfrm>
          <a:prstGeom prst="rect">
            <a:avLst/>
          </a:prstGeom>
        </p:spPr>
        <p:txBody>
          <a:bodyPr vert="horz" lIns="91440" tIns="45720" rIns="91440" bIns="45720" rtlCol="0" anchor="ctr"/>
          <a:lstStyle>
            <a:lvl1pPr algn="l">
              <a:defRPr sz="1200">
                <a:solidFill>
                  <a:schemeClr val="tx1">
                    <a:tint val="75000"/>
                  </a:schemeClr>
                </a:solidFill>
              </a:defRPr>
            </a:lvl1pPr>
          </a:lstStyle>
          <a:p>
            <a:fld id="{9DA2FF5B-C5ED-4E8A-9A1F-F68970E870E5}" type="datetime1">
              <a:rPr lang="zh-CN" altLang="en-US" smtClean="0"/>
            </a:fld>
            <a:endParaRPr lang="zh-CN" altLang="en-US"/>
          </a:p>
        </p:txBody>
      </p:sp>
      <p:sp>
        <p:nvSpPr>
          <p:cNvPr id="5" name="页脚占位符 4"/>
          <p:cNvSpPr>
            <a:spLocks noGrp="1"/>
          </p:cNvSpPr>
          <p:nvPr>
            <p:ph type="ftr" sz="quarter" idx="3"/>
          </p:nvPr>
        </p:nvSpPr>
        <p:spPr>
          <a:xfrm>
            <a:off x="1765300" y="7007225"/>
            <a:ext cx="1797050" cy="401638"/>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2</a:t>
            </a:r>
            <a:endParaRPr lang="zh-CN" altLang="en-US"/>
          </a:p>
        </p:txBody>
      </p:sp>
      <p:sp>
        <p:nvSpPr>
          <p:cNvPr id="6" name="灯片编号占位符 5"/>
          <p:cNvSpPr>
            <a:spLocks noGrp="1"/>
          </p:cNvSpPr>
          <p:nvPr>
            <p:ph type="sldNum" sz="quarter" idx="4"/>
          </p:nvPr>
        </p:nvSpPr>
        <p:spPr>
          <a:xfrm>
            <a:off x="3762375" y="7007225"/>
            <a:ext cx="1198563"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94CE3255-9A3D-45A9-AF77-CF40F822BDD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7" y="7204443"/>
            <a:ext cx="1198721" cy="204740"/>
          </a:xfrm>
          <a:prstGeom prst="rect">
            <a:avLst/>
          </a:prstGeom>
        </p:spPr>
        <p:txBody>
          <a:bodyPr vert="horz" lIns="91440" tIns="45720" rIns="91440" bIns="45720" rtlCol="0" anchor="ctr"/>
          <a:lstStyle>
            <a:lvl1pPr algn="l">
              <a:defRPr sz="275">
                <a:solidFill>
                  <a:schemeClr val="tx1">
                    <a:tint val="75000"/>
                  </a:schemeClr>
                </a:solidFill>
              </a:defRPr>
            </a:lvl1pPr>
          </a:lstStyle>
          <a:p>
            <a:pPr marL="0" marR="0" lvl="0" indent="0" algn="l" defTabSz="362585" rtl="0" eaLnBrk="1" fontAlgn="auto" latinLnBrk="0" hangingPunct="1">
              <a:lnSpc>
                <a:spcPct val="100000"/>
              </a:lnSpc>
              <a:spcBef>
                <a:spcPts val="0"/>
              </a:spcBef>
              <a:spcAft>
                <a:spcPts val="0"/>
              </a:spcAft>
              <a:buClrTx/>
              <a:buSzTx/>
              <a:buFontTx/>
              <a:buNone/>
              <a:defRPr/>
            </a:pPr>
            <a:fld id="{A0E6B84E-87A4-49D8-A043-82DF0C10A9BD}"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1764784" y="7204443"/>
            <a:ext cx="1798082" cy="204740"/>
          </a:xfrm>
          <a:prstGeom prst="rect">
            <a:avLst/>
          </a:prstGeom>
        </p:spPr>
        <p:txBody>
          <a:bodyPr vert="horz" lIns="91440" tIns="45720" rIns="91440" bIns="45720" rtlCol="0" anchor="ctr"/>
          <a:lstStyle>
            <a:lvl1pPr algn="ctr">
              <a:defRPr sz="555">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4"/>
          </p:nvPr>
        </p:nvSpPr>
        <p:spPr>
          <a:xfrm>
            <a:off x="3762654" y="7204443"/>
            <a:ext cx="1198721" cy="204740"/>
          </a:xfrm>
          <a:prstGeom prst="rect">
            <a:avLst/>
          </a:prstGeom>
        </p:spPr>
        <p:txBody>
          <a:bodyPr vert="horz" lIns="91440" tIns="45720" rIns="91440" bIns="45720" rtlCol="0" anchor="ctr"/>
          <a:lstStyle>
            <a:lvl1pPr algn="r">
              <a:defRPr sz="275">
                <a:solidFill>
                  <a:schemeClr val="tx1">
                    <a:tint val="75000"/>
                  </a:schemeClr>
                </a:solidFill>
              </a:defRPr>
            </a:lvl1p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8" name="直接连接符 7"/>
          <p:cNvCxnSpPr/>
          <p:nvPr userDrawn="1"/>
        </p:nvCxnSpPr>
        <p:spPr>
          <a:xfrm>
            <a:off x="0" y="402484"/>
            <a:ext cx="5327650"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userDrawn="1"/>
        </p:nvCxnSpPr>
        <p:spPr>
          <a:xfrm>
            <a:off x="0" y="7204443"/>
            <a:ext cx="5327650" cy="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iming>
    <p:tnLst>
      <p:par>
        <p:cTn id="1" dur="indefinite" restart="never" nodeType="tmRoot"/>
      </p:par>
    </p:tnLst>
  </p:timing>
  <p:hf sldNum="0" hdr="0" ftr="0" dt="0"/>
  <p:txStyles>
    <p:titleStyle>
      <a:lvl1pPr algn="l" defTabSz="211455" rtl="0" eaLnBrk="1" latinLnBrk="0" hangingPunct="1">
        <a:lnSpc>
          <a:spcPct val="90000"/>
        </a:lnSpc>
        <a:spcBef>
          <a:spcPct val="0"/>
        </a:spcBef>
        <a:buNone/>
        <a:defRPr sz="1015" kern="1200">
          <a:solidFill>
            <a:schemeClr val="tx1"/>
          </a:solidFill>
          <a:latin typeface="+mj-lt"/>
          <a:ea typeface="+mj-ea"/>
          <a:cs typeface="+mj-cs"/>
        </a:defRPr>
      </a:lvl1pPr>
    </p:titleStyle>
    <p:bodyStyle>
      <a:lvl1pPr marL="52705" indent="-52705" algn="l" defTabSz="211455" rtl="0" eaLnBrk="1" latinLnBrk="0" hangingPunct="1">
        <a:lnSpc>
          <a:spcPct val="90000"/>
        </a:lnSpc>
        <a:spcBef>
          <a:spcPts val="230"/>
        </a:spcBef>
        <a:buFont typeface="Arial" panose="020B0604020202020204" pitchFamily="34" charset="0"/>
        <a:buChar char="•"/>
        <a:defRPr sz="645" kern="1200">
          <a:solidFill>
            <a:schemeClr val="tx1"/>
          </a:solidFill>
          <a:latin typeface="+mn-lt"/>
          <a:ea typeface="+mn-ea"/>
          <a:cs typeface="+mn-cs"/>
        </a:defRPr>
      </a:lvl1pPr>
      <a:lvl2pPr marL="158115" indent="-52705" algn="l" defTabSz="211455" rtl="0" eaLnBrk="1" latinLnBrk="0" hangingPunct="1">
        <a:lnSpc>
          <a:spcPct val="90000"/>
        </a:lnSpc>
        <a:spcBef>
          <a:spcPts val="115"/>
        </a:spcBef>
        <a:buFont typeface="Arial" panose="020B0604020202020204" pitchFamily="34" charset="0"/>
        <a:buChar char="•"/>
        <a:defRPr sz="555" kern="1200">
          <a:solidFill>
            <a:schemeClr val="tx1"/>
          </a:solidFill>
          <a:latin typeface="+mn-lt"/>
          <a:ea typeface="+mn-ea"/>
          <a:cs typeface="+mn-cs"/>
        </a:defRPr>
      </a:lvl2pPr>
      <a:lvl3pPr marL="264160" indent="-52705" algn="l" defTabSz="211455" rtl="0" eaLnBrk="1" latinLnBrk="0" hangingPunct="1">
        <a:lnSpc>
          <a:spcPct val="90000"/>
        </a:lnSpc>
        <a:spcBef>
          <a:spcPts val="115"/>
        </a:spcBef>
        <a:buFont typeface="Arial" panose="020B0604020202020204" pitchFamily="34" charset="0"/>
        <a:buChar char="•"/>
        <a:defRPr sz="460" kern="1200">
          <a:solidFill>
            <a:schemeClr val="tx1"/>
          </a:solidFill>
          <a:latin typeface="+mn-lt"/>
          <a:ea typeface="+mn-ea"/>
          <a:cs typeface="+mn-cs"/>
        </a:defRPr>
      </a:lvl3pPr>
      <a:lvl4pPr marL="369570"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4pPr>
      <a:lvl5pPr marL="474980"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5pPr>
      <a:lvl6pPr marL="581025"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6pPr>
      <a:lvl7pPr marL="686435"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7pPr>
      <a:lvl8pPr marL="791845"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8pPr>
      <a:lvl9pPr marL="897890"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9pPr>
    </p:bodyStyle>
    <p:otherStyle>
      <a:defPPr>
        <a:defRPr lang="en-US"/>
      </a:defPPr>
      <a:lvl1pPr marL="0" algn="l" defTabSz="211455" rtl="0" eaLnBrk="1" latinLnBrk="0" hangingPunct="1">
        <a:defRPr sz="415" kern="1200">
          <a:solidFill>
            <a:schemeClr val="tx1"/>
          </a:solidFill>
          <a:latin typeface="+mn-lt"/>
          <a:ea typeface="+mn-ea"/>
          <a:cs typeface="+mn-cs"/>
        </a:defRPr>
      </a:lvl1pPr>
      <a:lvl2pPr marL="105410" algn="l" defTabSz="211455" rtl="0" eaLnBrk="1" latinLnBrk="0" hangingPunct="1">
        <a:defRPr sz="415" kern="1200">
          <a:solidFill>
            <a:schemeClr val="tx1"/>
          </a:solidFill>
          <a:latin typeface="+mn-lt"/>
          <a:ea typeface="+mn-ea"/>
          <a:cs typeface="+mn-cs"/>
        </a:defRPr>
      </a:lvl2pPr>
      <a:lvl3pPr marL="211455" algn="l" defTabSz="211455" rtl="0" eaLnBrk="1" latinLnBrk="0" hangingPunct="1">
        <a:defRPr sz="415" kern="1200">
          <a:solidFill>
            <a:schemeClr val="tx1"/>
          </a:solidFill>
          <a:latin typeface="+mn-lt"/>
          <a:ea typeface="+mn-ea"/>
          <a:cs typeface="+mn-cs"/>
        </a:defRPr>
      </a:lvl3pPr>
      <a:lvl4pPr marL="316865" algn="l" defTabSz="211455" rtl="0" eaLnBrk="1" latinLnBrk="0" hangingPunct="1">
        <a:defRPr sz="415" kern="1200">
          <a:solidFill>
            <a:schemeClr val="tx1"/>
          </a:solidFill>
          <a:latin typeface="+mn-lt"/>
          <a:ea typeface="+mn-ea"/>
          <a:cs typeface="+mn-cs"/>
        </a:defRPr>
      </a:lvl4pPr>
      <a:lvl5pPr marL="422275" algn="l" defTabSz="211455" rtl="0" eaLnBrk="1" latinLnBrk="0" hangingPunct="1">
        <a:defRPr sz="415" kern="1200">
          <a:solidFill>
            <a:schemeClr val="tx1"/>
          </a:solidFill>
          <a:latin typeface="+mn-lt"/>
          <a:ea typeface="+mn-ea"/>
          <a:cs typeface="+mn-cs"/>
        </a:defRPr>
      </a:lvl5pPr>
      <a:lvl6pPr marL="527685" algn="l" defTabSz="211455" rtl="0" eaLnBrk="1" latinLnBrk="0" hangingPunct="1">
        <a:defRPr sz="415" kern="1200">
          <a:solidFill>
            <a:schemeClr val="tx1"/>
          </a:solidFill>
          <a:latin typeface="+mn-lt"/>
          <a:ea typeface="+mn-ea"/>
          <a:cs typeface="+mn-cs"/>
        </a:defRPr>
      </a:lvl6pPr>
      <a:lvl7pPr marL="633730" algn="l" defTabSz="211455" rtl="0" eaLnBrk="1" latinLnBrk="0" hangingPunct="1">
        <a:defRPr sz="415" kern="1200">
          <a:solidFill>
            <a:schemeClr val="tx1"/>
          </a:solidFill>
          <a:latin typeface="+mn-lt"/>
          <a:ea typeface="+mn-ea"/>
          <a:cs typeface="+mn-cs"/>
        </a:defRPr>
      </a:lvl7pPr>
      <a:lvl8pPr marL="739140" algn="l" defTabSz="211455" rtl="0" eaLnBrk="1" latinLnBrk="0" hangingPunct="1">
        <a:defRPr sz="415" kern="1200">
          <a:solidFill>
            <a:schemeClr val="tx1"/>
          </a:solidFill>
          <a:latin typeface="+mn-lt"/>
          <a:ea typeface="+mn-ea"/>
          <a:cs typeface="+mn-cs"/>
        </a:defRPr>
      </a:lvl8pPr>
      <a:lvl9pPr marL="844550" algn="l" defTabSz="211455" rtl="0" eaLnBrk="1" latinLnBrk="0" hangingPunct="1">
        <a:defRPr sz="41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6" y="7204443"/>
            <a:ext cx="1198721" cy="204740"/>
          </a:xfrm>
          <a:prstGeom prst="rect">
            <a:avLst/>
          </a:prstGeom>
        </p:spPr>
        <p:txBody>
          <a:bodyPr vert="horz" lIns="91440" tIns="45720" rIns="91440" bIns="45720" rtlCol="0" anchor="ctr"/>
          <a:lstStyle>
            <a:lvl1pPr algn="l">
              <a:defRPr sz="7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0E6B84E-87A4-49D8-A043-82DF0C10A9BD}" type="datetime1">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1764784" y="7204443"/>
            <a:ext cx="1798082" cy="204740"/>
          </a:xfrm>
          <a:prstGeom prst="rect">
            <a:avLst/>
          </a:prstGeom>
        </p:spPr>
        <p:txBody>
          <a:bodyPr vert="horz" lIns="91440" tIns="45720" rIns="91440" bIns="45720" rtlCol="0" anchor="ctr"/>
          <a:lstStyle>
            <a:lvl1pPr algn="ctr">
              <a:defRPr sz="1400">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1400"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4"/>
          </p:nvPr>
        </p:nvSpPr>
        <p:spPr>
          <a:xfrm>
            <a:off x="3762653" y="7204443"/>
            <a:ext cx="1198721" cy="204740"/>
          </a:xfrm>
          <a:prstGeom prst="rect">
            <a:avLst/>
          </a:prstGeom>
        </p:spPr>
        <p:txBody>
          <a:bodyPr vert="horz" lIns="91440" tIns="45720" rIns="91440" bIns="45720" rtlCol="0" anchor="ctr"/>
          <a:lstStyle>
            <a:lvl1pPr algn="r">
              <a:defRPr sz="7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8" name="直接连接符 7"/>
          <p:cNvCxnSpPr/>
          <p:nvPr userDrawn="1"/>
        </p:nvCxnSpPr>
        <p:spPr>
          <a:xfrm>
            <a:off x="0" y="402484"/>
            <a:ext cx="5327650"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userDrawn="1"/>
        </p:nvCxnSpPr>
        <p:spPr>
          <a:xfrm>
            <a:off x="0" y="7204443"/>
            <a:ext cx="5327650" cy="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sldNum="0" hdr="0" ftr="0" dt="0"/>
  <p:txStyles>
    <p:titleStyle>
      <a:lvl1pPr algn="l" defTabSz="532765" rtl="0" eaLnBrk="1" latinLnBrk="0" hangingPunct="1">
        <a:lnSpc>
          <a:spcPct val="90000"/>
        </a:lnSpc>
        <a:spcBef>
          <a:spcPct val="0"/>
        </a:spcBef>
        <a:buNone/>
        <a:defRPr sz="2565" kern="1200">
          <a:solidFill>
            <a:schemeClr val="tx1"/>
          </a:solidFill>
          <a:latin typeface="+mj-lt"/>
          <a:ea typeface="+mj-ea"/>
          <a:cs typeface="+mj-cs"/>
        </a:defRPr>
      </a:lvl1pPr>
    </p:titleStyle>
    <p:bodyStyle>
      <a:lvl1pPr marL="133350" indent="-133350" algn="l" defTabSz="532765" rtl="0" eaLnBrk="1" latinLnBrk="0" hangingPunct="1">
        <a:lnSpc>
          <a:spcPct val="90000"/>
        </a:lnSpc>
        <a:spcBef>
          <a:spcPts val="585"/>
        </a:spcBef>
        <a:buFont typeface="Arial" panose="020B0604020202020204" pitchFamily="34" charset="0"/>
        <a:buChar char="•"/>
        <a:defRPr sz="1630" kern="1200">
          <a:solidFill>
            <a:schemeClr val="tx1"/>
          </a:solidFill>
          <a:latin typeface="+mn-lt"/>
          <a:ea typeface="+mn-ea"/>
          <a:cs typeface="+mn-cs"/>
        </a:defRPr>
      </a:lvl1pPr>
      <a:lvl2pPr marL="399415" indent="-133350" algn="l" defTabSz="532765" rtl="0" eaLnBrk="1" latinLnBrk="0" hangingPunct="1">
        <a:lnSpc>
          <a:spcPct val="90000"/>
        </a:lnSpc>
        <a:spcBef>
          <a:spcPts val="290"/>
        </a:spcBef>
        <a:buFont typeface="Arial" panose="020B0604020202020204" pitchFamily="34" charset="0"/>
        <a:buChar char="•"/>
        <a:defRPr sz="1400" kern="1200">
          <a:solidFill>
            <a:schemeClr val="tx1"/>
          </a:solidFill>
          <a:latin typeface="+mn-lt"/>
          <a:ea typeface="+mn-ea"/>
          <a:cs typeface="+mn-cs"/>
        </a:defRPr>
      </a:lvl2pPr>
      <a:lvl3pPr marL="666115" indent="-133350" algn="l" defTabSz="532765" rtl="0" eaLnBrk="1" latinLnBrk="0" hangingPunct="1">
        <a:lnSpc>
          <a:spcPct val="90000"/>
        </a:lnSpc>
        <a:spcBef>
          <a:spcPts val="290"/>
        </a:spcBef>
        <a:buFont typeface="Arial" panose="020B0604020202020204" pitchFamily="34" charset="0"/>
        <a:buChar char="•"/>
        <a:defRPr sz="1165" kern="1200">
          <a:solidFill>
            <a:schemeClr val="tx1"/>
          </a:solidFill>
          <a:latin typeface="+mn-lt"/>
          <a:ea typeface="+mn-ea"/>
          <a:cs typeface="+mn-cs"/>
        </a:defRPr>
      </a:lvl3pPr>
      <a:lvl4pPr marL="9321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4pPr>
      <a:lvl5pPr marL="11988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5pPr>
      <a:lvl6pPr marL="14649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6pPr>
      <a:lvl7pPr marL="17316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7pPr>
      <a:lvl8pPr marL="19977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8pPr>
      <a:lvl9pPr marL="22644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532765" rtl="0" eaLnBrk="1" latinLnBrk="0" hangingPunct="1">
        <a:defRPr sz="1050" kern="1200">
          <a:solidFill>
            <a:schemeClr val="tx1"/>
          </a:solidFill>
          <a:latin typeface="+mn-lt"/>
          <a:ea typeface="+mn-ea"/>
          <a:cs typeface="+mn-cs"/>
        </a:defRPr>
      </a:lvl1pPr>
      <a:lvl2pPr marL="266065" algn="l" defTabSz="532765" rtl="0" eaLnBrk="1" latinLnBrk="0" hangingPunct="1">
        <a:defRPr sz="1050" kern="1200">
          <a:solidFill>
            <a:schemeClr val="tx1"/>
          </a:solidFill>
          <a:latin typeface="+mn-lt"/>
          <a:ea typeface="+mn-ea"/>
          <a:cs typeface="+mn-cs"/>
        </a:defRPr>
      </a:lvl2pPr>
      <a:lvl3pPr marL="532765" algn="l" defTabSz="532765" rtl="0" eaLnBrk="1" latinLnBrk="0" hangingPunct="1">
        <a:defRPr sz="1050" kern="1200">
          <a:solidFill>
            <a:schemeClr val="tx1"/>
          </a:solidFill>
          <a:latin typeface="+mn-lt"/>
          <a:ea typeface="+mn-ea"/>
          <a:cs typeface="+mn-cs"/>
        </a:defRPr>
      </a:lvl3pPr>
      <a:lvl4pPr marL="798830" algn="l" defTabSz="532765" rtl="0" eaLnBrk="1" latinLnBrk="0" hangingPunct="1">
        <a:defRPr sz="1050" kern="1200">
          <a:solidFill>
            <a:schemeClr val="tx1"/>
          </a:solidFill>
          <a:latin typeface="+mn-lt"/>
          <a:ea typeface="+mn-ea"/>
          <a:cs typeface="+mn-cs"/>
        </a:defRPr>
      </a:lvl4pPr>
      <a:lvl5pPr marL="1065530" algn="l" defTabSz="532765" rtl="0" eaLnBrk="1" latinLnBrk="0" hangingPunct="1">
        <a:defRPr sz="1050" kern="1200">
          <a:solidFill>
            <a:schemeClr val="tx1"/>
          </a:solidFill>
          <a:latin typeface="+mn-lt"/>
          <a:ea typeface="+mn-ea"/>
          <a:cs typeface="+mn-cs"/>
        </a:defRPr>
      </a:lvl5pPr>
      <a:lvl6pPr marL="1331595" algn="l" defTabSz="532765" rtl="0" eaLnBrk="1" latinLnBrk="0" hangingPunct="1">
        <a:defRPr sz="1050" kern="1200">
          <a:solidFill>
            <a:schemeClr val="tx1"/>
          </a:solidFill>
          <a:latin typeface="+mn-lt"/>
          <a:ea typeface="+mn-ea"/>
          <a:cs typeface="+mn-cs"/>
        </a:defRPr>
      </a:lvl6pPr>
      <a:lvl7pPr marL="1598295" algn="l" defTabSz="532765" rtl="0" eaLnBrk="1" latinLnBrk="0" hangingPunct="1">
        <a:defRPr sz="1050" kern="1200">
          <a:solidFill>
            <a:schemeClr val="tx1"/>
          </a:solidFill>
          <a:latin typeface="+mn-lt"/>
          <a:ea typeface="+mn-ea"/>
          <a:cs typeface="+mn-cs"/>
        </a:defRPr>
      </a:lvl7pPr>
      <a:lvl8pPr marL="1864360" algn="l" defTabSz="532765" rtl="0" eaLnBrk="1" latinLnBrk="0" hangingPunct="1">
        <a:defRPr sz="1050" kern="1200">
          <a:solidFill>
            <a:schemeClr val="tx1"/>
          </a:solidFill>
          <a:latin typeface="+mn-lt"/>
          <a:ea typeface="+mn-ea"/>
          <a:cs typeface="+mn-cs"/>
        </a:defRPr>
      </a:lvl8pPr>
      <a:lvl9pPr marL="2131060" algn="l" defTabSz="532765" rtl="0" eaLnBrk="1" latinLnBrk="0" hangingPunct="1">
        <a:defRPr sz="10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3.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image" Target="../media/image50.jpe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43.png"/><Relationship Id="rId3" Type="http://schemas.openxmlformats.org/officeDocument/2006/relationships/image" Target="../media/image47.png"/><Relationship Id="rId2" Type="http://schemas.openxmlformats.org/officeDocument/2006/relationships/image" Target="../media/image46.png"/><Relationship Id="rId10" Type="http://schemas.openxmlformats.org/officeDocument/2006/relationships/slideLayout" Target="../slideLayouts/slideLayout7.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1.png"/><Relationship Id="rId2" Type="http://schemas.openxmlformats.org/officeDocument/2006/relationships/tags" Target="../tags/tag23.xml"/><Relationship Id="rId1" Type="http://schemas.openxmlformats.org/officeDocument/2006/relationships/tags" Target="../tags/tag2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6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17.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6" Type="http://schemas.openxmlformats.org/officeDocument/2006/relationships/slideLayout" Target="../slideLayouts/slideLayout2.xml"/><Relationship Id="rId25" Type="http://schemas.openxmlformats.org/officeDocument/2006/relationships/image" Target="../media/image75.png"/><Relationship Id="rId24" Type="http://schemas.openxmlformats.org/officeDocument/2006/relationships/image" Target="../media/image74.png"/><Relationship Id="rId23" Type="http://schemas.openxmlformats.org/officeDocument/2006/relationships/image" Target="../media/image73.png"/><Relationship Id="rId22" Type="http://schemas.openxmlformats.org/officeDocument/2006/relationships/image" Target="../media/image72.png"/><Relationship Id="rId21" Type="http://schemas.openxmlformats.org/officeDocument/2006/relationships/image" Target="../media/image71.png"/><Relationship Id="rId20" Type="http://schemas.openxmlformats.org/officeDocument/2006/relationships/tags" Target="../tags/tag39.xml"/><Relationship Id="rId2" Type="http://schemas.openxmlformats.org/officeDocument/2006/relationships/tags" Target="../tags/tag25.xml"/><Relationship Id="rId19" Type="http://schemas.openxmlformats.org/officeDocument/2006/relationships/image" Target="../media/image70.png"/><Relationship Id="rId18" Type="http://schemas.openxmlformats.org/officeDocument/2006/relationships/image" Target="../media/image69.png"/><Relationship Id="rId17" Type="http://schemas.openxmlformats.org/officeDocument/2006/relationships/tags" Target="../tags/tag38.xml"/><Relationship Id="rId16" Type="http://schemas.openxmlformats.org/officeDocument/2006/relationships/image" Target="../media/image68.png"/><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image" Target="../media/image67.png"/><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image" Target="../media/image77.png"/><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media/image76.png"/><Relationship Id="rId3" Type="http://schemas.openxmlformats.org/officeDocument/2006/relationships/tags" Target="../tags/tag42.xml"/><Relationship Id="rId2" Type="http://schemas.openxmlformats.org/officeDocument/2006/relationships/tags" Target="../tags/tag41.xml"/><Relationship Id="rId19" Type="http://schemas.openxmlformats.org/officeDocument/2006/relationships/slideLayout" Target="../slideLayouts/slideLayout2.xml"/><Relationship Id="rId18" Type="http://schemas.openxmlformats.org/officeDocument/2006/relationships/image" Target="../media/image50.jpeg"/><Relationship Id="rId17" Type="http://schemas.openxmlformats.org/officeDocument/2006/relationships/image" Target="../media/image83.png"/><Relationship Id="rId16" Type="http://schemas.openxmlformats.org/officeDocument/2006/relationships/image" Target="../media/image82.png"/><Relationship Id="rId15" Type="http://schemas.openxmlformats.org/officeDocument/2006/relationships/image" Target="../media/image81.png"/><Relationship Id="rId14" Type="http://schemas.openxmlformats.org/officeDocument/2006/relationships/image" Target="../media/image80.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79.png"/><Relationship Id="rId10" Type="http://schemas.openxmlformats.org/officeDocument/2006/relationships/image" Target="../media/image78.png"/><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3.xml"/><Relationship Id="rId3" Type="http://schemas.openxmlformats.org/officeDocument/2006/relationships/tags" Target="../tags/tag1.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21.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4" Type="http://schemas.openxmlformats.org/officeDocument/2006/relationships/notesSlide" Target="../notesSlides/notesSlide12.xml"/><Relationship Id="rId13" Type="http://schemas.openxmlformats.org/officeDocument/2006/relationships/slideLayout" Target="../slideLayouts/slideLayout2.xml"/><Relationship Id="rId12" Type="http://schemas.openxmlformats.org/officeDocument/2006/relationships/image" Target="../media/image77.png"/><Relationship Id="rId11" Type="http://schemas.openxmlformats.org/officeDocument/2006/relationships/tags" Target="../tags/tag50.xml"/><Relationship Id="rId10" Type="http://schemas.openxmlformats.org/officeDocument/2006/relationships/image" Target="../media/image76.png"/><Relationship Id="rId1" Type="http://schemas.openxmlformats.org/officeDocument/2006/relationships/image" Target="../media/image94.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image" Target="../media/image105.jpeg"/><Relationship Id="rId4" Type="http://schemas.openxmlformats.org/officeDocument/2006/relationships/image" Target="../media/image104.jpeg"/><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tags" Target="../tags/tag51.xml"/></Relationships>
</file>

<file path=ppt/slides/_rels/slide23.xml.rels><?xml version="1.0" encoding="UTF-8" standalone="yes"?>
<Relationships xmlns="http://schemas.openxmlformats.org/package/2006/relationships"><Relationship Id="rId9" Type="http://schemas.openxmlformats.org/officeDocument/2006/relationships/image" Target="../media/image108.jpeg"/><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image" Target="../media/image107.jpeg"/><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0" Type="http://schemas.openxmlformats.org/officeDocument/2006/relationships/slideLayout" Target="../slideLayouts/slideLayout1.xml"/><Relationship Id="rId2" Type="http://schemas.openxmlformats.org/officeDocument/2006/relationships/image" Target="../media/image106.jpeg"/><Relationship Id="rId19" Type="http://schemas.openxmlformats.org/officeDocument/2006/relationships/image" Target="../media/image111.png"/><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image" Target="../media/image110.jpeg"/><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image" Target="../media/image109.jpeg"/><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4.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114.png"/><Relationship Id="rId4" Type="http://schemas.openxmlformats.org/officeDocument/2006/relationships/image" Target="../media/image99.png"/><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tags" Target="../tags/tag6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2" Type="http://schemas.openxmlformats.org/officeDocument/2006/relationships/notesSlide" Target="../notesSlides/notesSlide6.xml"/><Relationship Id="rId31" Type="http://schemas.openxmlformats.org/officeDocument/2006/relationships/slideLayout" Target="../slideLayouts/slideLayout7.xml"/><Relationship Id="rId30" Type="http://schemas.openxmlformats.org/officeDocument/2006/relationships/image" Target="../media/image31.png"/><Relationship Id="rId3" Type="http://schemas.openxmlformats.org/officeDocument/2006/relationships/image" Target="../media/image10.png"/><Relationship Id="rId29" Type="http://schemas.openxmlformats.org/officeDocument/2006/relationships/tags" Target="../tags/tag11.xml"/><Relationship Id="rId28" Type="http://schemas.openxmlformats.org/officeDocument/2006/relationships/tags" Target="../tags/tag10.xml"/><Relationship Id="rId27" Type="http://schemas.openxmlformats.org/officeDocument/2006/relationships/tags" Target="../tags/tag9.xml"/><Relationship Id="rId26" Type="http://schemas.openxmlformats.org/officeDocument/2006/relationships/image" Target="../media/image30.png"/><Relationship Id="rId25" Type="http://schemas.openxmlformats.org/officeDocument/2006/relationships/image" Target="../media/image29.png"/><Relationship Id="rId24" Type="http://schemas.openxmlformats.org/officeDocument/2006/relationships/image" Target="../media/image28.png"/><Relationship Id="rId23" Type="http://schemas.openxmlformats.org/officeDocument/2006/relationships/image" Target="../media/image27.png"/><Relationship Id="rId22" Type="http://schemas.openxmlformats.org/officeDocument/2006/relationships/tags" Target="../tags/tag8.xml"/><Relationship Id="rId21" Type="http://schemas.microsoft.com/office/2007/relationships/hdphoto" Target="../media/image26.wdp"/><Relationship Id="rId20" Type="http://schemas.openxmlformats.org/officeDocument/2006/relationships/image" Target="../media/image25.png"/><Relationship Id="rId2" Type="http://schemas.openxmlformats.org/officeDocument/2006/relationships/image" Target="../media/image9.png"/><Relationship Id="rId19" Type="http://schemas.openxmlformats.org/officeDocument/2006/relationships/image" Target="../media/image24.png"/><Relationship Id="rId18" Type="http://schemas.openxmlformats.org/officeDocument/2006/relationships/tags" Target="../tags/tag7.xml"/><Relationship Id="rId17" Type="http://schemas.openxmlformats.org/officeDocument/2006/relationships/image" Target="../media/image23.png"/><Relationship Id="rId16" Type="http://schemas.openxmlformats.org/officeDocument/2006/relationships/image" Target="../media/image22.png"/><Relationship Id="rId15" Type="http://schemas.openxmlformats.org/officeDocument/2006/relationships/tags" Target="../tags/tag6.xml"/><Relationship Id="rId14" Type="http://schemas.openxmlformats.org/officeDocument/2006/relationships/image" Target="../media/image21.jpeg"/><Relationship Id="rId13" Type="http://schemas.openxmlformats.org/officeDocument/2006/relationships/image" Target="../media/image20.png"/><Relationship Id="rId12" Type="http://schemas.openxmlformats.org/officeDocument/2006/relationships/image" Target="../media/image19.jpe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8.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tags" Target="../tags/tag15.xml"/><Relationship Id="rId6" Type="http://schemas.openxmlformats.org/officeDocument/2006/relationships/image" Target="../media/image36.png"/><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35.png"/><Relationship Id="rId2" Type="http://schemas.openxmlformats.org/officeDocument/2006/relationships/image" Target="../media/image34.png"/><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tags" Target="../tags/tag18.xml"/><Relationship Id="rId3" Type="http://schemas.openxmlformats.org/officeDocument/2006/relationships/image" Target="../media/image39.png"/><Relationship Id="rId2" Type="http://schemas.openxmlformats.org/officeDocument/2006/relationships/tags" Target="../tags/tag17.xml"/><Relationship Id="rId12" Type="http://schemas.openxmlformats.org/officeDocument/2006/relationships/notesSlide" Target="../notesSlides/notesSlide9.xml"/><Relationship Id="rId11" Type="http://schemas.openxmlformats.org/officeDocument/2006/relationships/slideLayout" Target="../slideLayouts/slideLayout7.xml"/><Relationship Id="rId10" Type="http://schemas.openxmlformats.org/officeDocument/2006/relationships/image" Target="../media/image45.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35"/>
            <a:ext cx="5328285" cy="149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3520" y="634365"/>
            <a:ext cx="5141595" cy="1007745"/>
          </a:xfrm>
          <a:prstGeom prst="rect">
            <a:avLst/>
          </a:prstGeom>
          <a:noFill/>
        </p:spPr>
        <p:txBody>
          <a:bodyPr wrap="square" rtlCol="0">
            <a:noAutofit/>
          </a:bodyPr>
          <a:lstStyle/>
          <a:p>
            <a:pPr algn="l"/>
            <a:r>
              <a:rPr lang="en-US" altLang="zh-CN" sz="6000" b="1" dirty="0" smtClean="0">
                <a:solidFill>
                  <a:srgbClr val="3DADB5"/>
                </a:solidFill>
                <a:effectLst>
                  <a:outerShdw blurRad="50800" dist="38100" dir="10800000" algn="r" rotWithShape="0">
                    <a:prstClr val="black">
                      <a:alpha val="40000"/>
                    </a:prstClr>
                  </a:outerShdw>
                </a:effectLst>
                <a:latin typeface="+mn-ea"/>
                <a:cs typeface="Arial" panose="020B0604020202020204" pitchFamily="34" charset="0"/>
              </a:rPr>
              <a:t>SOVOL ZERO</a:t>
            </a:r>
            <a:endParaRPr lang="en-US" altLang="zh-CN" sz="6000" b="1" dirty="0" smtClean="0">
              <a:solidFill>
                <a:srgbClr val="3DADB5"/>
              </a:solidFill>
              <a:effectLst>
                <a:outerShdw blurRad="50800" dist="38100" dir="10800000" algn="r" rotWithShape="0">
                  <a:prstClr val="black">
                    <a:alpha val="40000"/>
                  </a:prstClr>
                </a:outerShdw>
              </a:effectLst>
              <a:latin typeface="+mn-ea"/>
              <a:cs typeface="Arial" panose="020B0604020202020204" pitchFamily="34" charset="0"/>
            </a:endParaRPr>
          </a:p>
        </p:txBody>
      </p:sp>
      <p:sp>
        <p:nvSpPr>
          <p:cNvPr id="9" name="文本框 8"/>
          <p:cNvSpPr txBox="1"/>
          <p:nvPr/>
        </p:nvSpPr>
        <p:spPr>
          <a:xfrm>
            <a:off x="262232" y="2394072"/>
            <a:ext cx="662305" cy="398780"/>
          </a:xfrm>
          <a:prstGeom prst="rect">
            <a:avLst/>
          </a:prstGeom>
          <a:noFill/>
          <a:ln>
            <a:solidFill>
              <a:srgbClr val="36B5C2"/>
            </a:solidFill>
          </a:ln>
        </p:spPr>
        <p:txBody>
          <a:bodyPr wrap="none" rtlCol="0">
            <a:spAutoFit/>
          </a:bodyPr>
          <a:lstStyle/>
          <a:p>
            <a:r>
              <a:rPr lang="en-US" altLang="zh-CN" sz="2000" dirty="0" smtClean="0">
                <a:solidFill>
                  <a:srgbClr val="36B5C2"/>
                </a:solidFill>
              </a:rPr>
              <a:t>V1.2</a:t>
            </a:r>
            <a:endParaRPr lang="en-US" altLang="zh-CN" sz="2000" dirty="0" smtClean="0">
              <a:solidFill>
                <a:srgbClr val="36B5C2"/>
              </a:solidFill>
            </a:endParaRPr>
          </a:p>
        </p:txBody>
      </p:sp>
      <p:pic>
        <p:nvPicPr>
          <p:cNvPr id="4" name="图片 3" descr="1"/>
          <p:cNvPicPr>
            <a:picLocks noChangeAspect="1"/>
          </p:cNvPicPr>
          <p:nvPr/>
        </p:nvPicPr>
        <p:blipFill>
          <a:blip r:embed="rId1"/>
          <a:stretch>
            <a:fillRect/>
          </a:stretch>
        </p:blipFill>
        <p:spPr>
          <a:xfrm>
            <a:off x="3917315" y="0"/>
            <a:ext cx="1343660" cy="1487170"/>
          </a:xfrm>
          <a:prstGeom prst="rect">
            <a:avLst/>
          </a:prstGeom>
        </p:spPr>
      </p:pic>
      <p:sp>
        <p:nvSpPr>
          <p:cNvPr id="5" name="矩形 4"/>
          <p:cNvSpPr/>
          <p:nvPr/>
        </p:nvSpPr>
        <p:spPr>
          <a:xfrm>
            <a:off x="-6985" y="1762125"/>
            <a:ext cx="184150" cy="542925"/>
          </a:xfrm>
          <a:prstGeom prst="rect">
            <a:avLst/>
          </a:prstGeom>
          <a:solidFill>
            <a:srgbClr val="3DADB5"/>
          </a:solidFill>
          <a:ln>
            <a:solidFill>
              <a:srgbClr val="36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2255" y="1831975"/>
            <a:ext cx="2257425" cy="391160"/>
          </a:xfrm>
          <a:prstGeom prst="rect">
            <a:avLst/>
          </a:prstGeom>
          <a:solidFill>
            <a:srgbClr val="3DADB5"/>
          </a:solidFill>
          <a:ln>
            <a:solidFill>
              <a:srgbClr val="36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User Manual</a:t>
            </a:r>
            <a:endParaRPr lang="zh-CN" altLang="en-US" sz="2800" b="1"/>
          </a:p>
        </p:txBody>
      </p:sp>
      <p:pic>
        <p:nvPicPr>
          <p:cNvPr id="7" name="图片 6" descr="C:/Users/Administrator/Desktop/MP4602项目统领文件/2024.8.15 框架打印机MP4062/03图纸及清单/2D图纸/临时受控图纸2024.12.23/铭牌标签说明书/0011.png0011"/>
          <p:cNvPicPr>
            <a:picLocks noChangeAspect="1"/>
          </p:cNvPicPr>
          <p:nvPr/>
        </p:nvPicPr>
        <p:blipFill>
          <a:blip r:embed="rId2"/>
          <a:srcRect t="3102" b="3102"/>
          <a:stretch>
            <a:fillRect/>
          </a:stretch>
        </p:blipFill>
        <p:spPr>
          <a:xfrm>
            <a:off x="924560" y="3148965"/>
            <a:ext cx="3346450" cy="373570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文本框 24"/>
          <p:cNvSpPr txBox="1"/>
          <p:nvPr>
            <p:custDataLst>
              <p:tags r:id="rId1"/>
            </p:custDataLst>
          </p:nvPr>
        </p:nvSpPr>
        <p:spPr>
          <a:xfrm>
            <a:off x="341782" y="264675"/>
            <a:ext cx="1138555" cy="368300"/>
          </a:xfrm>
          <a:prstGeom prst="rect">
            <a:avLst/>
          </a:prstGeom>
          <a:noFill/>
          <a:ln>
            <a:noFill/>
          </a:ln>
        </p:spPr>
        <p:txBody>
          <a:bodyPr wrap="none" rtlCol="0">
            <a:spAutoFit/>
          </a:bodyPr>
          <a:p>
            <a:pPr algn="l"/>
            <a:r>
              <a:rPr b="1">
                <a:solidFill>
                  <a:schemeClr val="bg1"/>
                </a:solidFill>
                <a:sym typeface="+mn-ea"/>
              </a:rPr>
              <a:t>Unboxing</a:t>
            </a:r>
            <a:r>
              <a:rPr lang="en-US" b="1">
                <a:solidFill>
                  <a:srgbClr val="FF0000"/>
                </a:solidFill>
                <a:sym typeface="+mn-ea"/>
              </a:rPr>
              <a:t> </a:t>
            </a:r>
            <a:endParaRPr lang="zh-CN" altLang="en-US" b="1" dirty="0">
              <a:solidFill>
                <a:schemeClr val="bg1"/>
              </a:solidFill>
              <a:latin typeface="Arial" panose="020B0604020202020204" pitchFamily="34" charset="0"/>
              <a:cs typeface="Arial" panose="020B0604020202020204" pitchFamily="34" charset="0"/>
              <a:sym typeface="+mn-ea"/>
            </a:endParaRPr>
          </a:p>
        </p:txBody>
      </p:sp>
      <p:grpSp>
        <p:nvGrpSpPr>
          <p:cNvPr id="11" name="组合 10"/>
          <p:cNvGrpSpPr/>
          <p:nvPr/>
        </p:nvGrpSpPr>
        <p:grpSpPr>
          <a:xfrm>
            <a:off x="1154430" y="3305175"/>
            <a:ext cx="3060700" cy="3409315"/>
            <a:chOff x="1742" y="5824"/>
            <a:chExt cx="4820" cy="5369"/>
          </a:xfrm>
        </p:grpSpPr>
        <p:grpSp>
          <p:nvGrpSpPr>
            <p:cNvPr id="5" name="组合 4"/>
            <p:cNvGrpSpPr/>
            <p:nvPr/>
          </p:nvGrpSpPr>
          <p:grpSpPr>
            <a:xfrm>
              <a:off x="2231" y="6195"/>
              <a:ext cx="3742" cy="4998"/>
              <a:chOff x="9943" y="3302"/>
              <a:chExt cx="3742" cy="4998"/>
            </a:xfrm>
          </p:grpSpPr>
          <p:pic>
            <p:nvPicPr>
              <p:cNvPr id="13" name="图片 12" descr="B0DF1C80-63F3-4c0b-9FE6-3F1A60550AB2"/>
              <p:cNvPicPr>
                <a:picLocks noChangeAspect="1"/>
              </p:cNvPicPr>
              <p:nvPr/>
            </p:nvPicPr>
            <p:blipFill>
              <a:blip r:embed="rId2"/>
              <a:srcRect l="1200" t="19574" r="3160" b="32128"/>
              <a:stretch>
                <a:fillRect/>
              </a:stretch>
            </p:blipFill>
            <p:spPr>
              <a:xfrm>
                <a:off x="10324" y="3302"/>
                <a:ext cx="2854" cy="158"/>
              </a:xfrm>
              <a:prstGeom prst="rect">
                <a:avLst/>
              </a:prstGeom>
            </p:spPr>
          </p:pic>
          <p:pic>
            <p:nvPicPr>
              <p:cNvPr id="8" name="图片 7" descr="MP4602-V45最新版1"/>
              <p:cNvPicPr>
                <a:picLocks noChangeAspect="1"/>
              </p:cNvPicPr>
              <p:nvPr/>
            </p:nvPicPr>
            <p:blipFill>
              <a:blip r:embed="rId3"/>
              <a:srcRect l="15129" t="16048" r="12617" b="11414"/>
              <a:stretch>
                <a:fillRect/>
              </a:stretch>
            </p:blipFill>
            <p:spPr>
              <a:xfrm>
                <a:off x="9943" y="3604"/>
                <a:ext cx="3743" cy="4697"/>
              </a:xfrm>
              <a:prstGeom prst="rect">
                <a:avLst/>
              </a:prstGeom>
            </p:spPr>
          </p:pic>
        </p:grpSp>
        <p:pic>
          <p:nvPicPr>
            <p:cNvPr id="6" name="图片 5" descr="多边形 1 拷贝 6"/>
            <p:cNvPicPr>
              <a:picLocks noChangeAspect="1"/>
            </p:cNvPicPr>
            <p:nvPr/>
          </p:nvPicPr>
          <p:blipFill>
            <a:blip r:embed="rId4"/>
            <a:stretch>
              <a:fillRect/>
            </a:stretch>
          </p:blipFill>
          <p:spPr>
            <a:xfrm rot="9180000">
              <a:off x="5912" y="5839"/>
              <a:ext cx="650" cy="1122"/>
            </a:xfrm>
            <a:prstGeom prst="rect">
              <a:avLst/>
            </a:prstGeom>
          </p:spPr>
        </p:pic>
        <p:pic>
          <p:nvPicPr>
            <p:cNvPr id="7" name="图片 6" descr="多边形 1 拷贝 6"/>
            <p:cNvPicPr>
              <a:picLocks noChangeAspect="1"/>
            </p:cNvPicPr>
            <p:nvPr/>
          </p:nvPicPr>
          <p:blipFill>
            <a:blip r:embed="rId4"/>
            <a:stretch>
              <a:fillRect/>
            </a:stretch>
          </p:blipFill>
          <p:spPr>
            <a:xfrm rot="9180000">
              <a:off x="1742" y="5824"/>
              <a:ext cx="650" cy="1122"/>
            </a:xfrm>
            <a:prstGeom prst="rect">
              <a:avLst/>
            </a:prstGeom>
          </p:spPr>
        </p:pic>
      </p:grpSp>
      <p:sp>
        <p:nvSpPr>
          <p:cNvPr id="9" name="页脚占位符 8"/>
          <p:cNvSpPr>
            <a:spLocks noGrp="1"/>
          </p:cNvSpPr>
          <p:nvPr>
            <p:ph type="ftr" sz="quarter" idx="11"/>
            <p:custDataLst>
              <p:tags r:id="rId5"/>
            </p:custDataLst>
          </p:nvPr>
        </p:nvSpPr>
        <p:spPr/>
        <p:txBody>
          <a:bodyPr/>
          <a:p>
            <a:r>
              <a:rPr lang="en-US" altLang="zh-CN" dirty="0" smtClean="0"/>
              <a:t>08</a:t>
            </a:r>
            <a:endParaRPr lang="zh-CN" altLang="en-US" dirty="0"/>
          </a:p>
        </p:txBody>
      </p:sp>
      <p:grpSp>
        <p:nvGrpSpPr>
          <p:cNvPr id="4" name="组合 3"/>
          <p:cNvGrpSpPr/>
          <p:nvPr/>
        </p:nvGrpSpPr>
        <p:grpSpPr>
          <a:xfrm>
            <a:off x="217170" y="892175"/>
            <a:ext cx="4735830" cy="2235835"/>
            <a:chOff x="342" y="1669"/>
            <a:chExt cx="7458" cy="3521"/>
          </a:xfrm>
        </p:grpSpPr>
        <p:sp>
          <p:nvSpPr>
            <p:cNvPr id="17" name="文本框 16"/>
            <p:cNvSpPr txBox="1"/>
            <p:nvPr>
              <p:custDataLst>
                <p:tags r:id="rId6"/>
              </p:custDataLst>
            </p:nvPr>
          </p:nvSpPr>
          <p:spPr>
            <a:xfrm>
              <a:off x="342" y="2446"/>
              <a:ext cx="3948" cy="2179"/>
            </a:xfrm>
            <a:prstGeom prst="rect">
              <a:avLst/>
            </a:prstGeom>
            <a:noFill/>
          </p:spPr>
          <p:txBody>
            <a:bodyPr wrap="square" rtlCol="0">
              <a:spAutoFit/>
            </a:bodyPr>
            <a:p>
              <a:r>
                <a:rPr lang="en-US" altLang="zh-CN" sz="1400" b="1">
                  <a:latin typeface="+mn-ea"/>
                </a:rPr>
                <a:t> Installation of glass cover</a:t>
              </a:r>
              <a:r>
                <a:rPr lang="zh-CN" altLang="en-US" sz="1400" b="1">
                  <a:latin typeface="+mn-ea"/>
                </a:rPr>
                <a:t>：</a:t>
              </a:r>
              <a:endParaRPr lang="en-US" altLang="zh-CN" sz="1400">
                <a:latin typeface="+mn-ea"/>
              </a:endParaRPr>
            </a:p>
            <a:p>
              <a:r>
                <a:rPr lang="en-US" altLang="zh-CN" sz="1400">
                  <a:latin typeface="+mn-ea"/>
                </a:rPr>
                <a:t>We turn the top corner of the machine, turn it outward (as shown), cover the glass cover and turn it back to complete the installation.</a:t>
              </a:r>
              <a:endParaRPr lang="en-US" altLang="zh-CN" sz="1400">
                <a:latin typeface="+mn-ea"/>
              </a:endParaRPr>
            </a:p>
          </p:txBody>
        </p:sp>
        <p:pic>
          <p:nvPicPr>
            <p:cNvPr id="28" name="图片 27" descr="5"/>
            <p:cNvPicPr/>
            <p:nvPr/>
          </p:nvPicPr>
          <p:blipFill>
            <a:blip r:embed="rId7"/>
            <a:stretch>
              <a:fillRect/>
            </a:stretch>
          </p:blipFill>
          <p:spPr>
            <a:xfrm>
              <a:off x="1523" y="1669"/>
              <a:ext cx="1587" cy="624"/>
            </a:xfrm>
            <a:prstGeom prst="rect">
              <a:avLst/>
            </a:prstGeom>
          </p:spPr>
        </p:pic>
        <p:pic>
          <p:nvPicPr>
            <p:cNvPr id="2" name="图片 1" descr="1"/>
            <p:cNvPicPr/>
            <p:nvPr/>
          </p:nvPicPr>
          <p:blipFill>
            <a:blip r:embed="rId8"/>
            <a:srcRect l="8832" t="17629" r="9774" b="10486"/>
            <a:stretch>
              <a:fillRect/>
            </a:stretch>
          </p:blipFill>
          <p:spPr>
            <a:xfrm>
              <a:off x="4398" y="1788"/>
              <a:ext cx="3402" cy="3402"/>
            </a:xfrm>
            <a:prstGeom prst="roundRect">
              <a:avLst/>
            </a:prstGeom>
            <a:ln w="28575" cmpd="sng">
              <a:solidFill>
                <a:schemeClr val="tx1"/>
              </a:solidFill>
              <a:prstDash val="solid"/>
            </a:ln>
          </p:spPr>
        </p:pic>
      </p:grpSp>
      <p:grpSp>
        <p:nvGrpSpPr>
          <p:cNvPr id="12" name="组合 11"/>
          <p:cNvGrpSpPr/>
          <p:nvPr/>
        </p:nvGrpSpPr>
        <p:grpSpPr>
          <a:xfrm>
            <a:off x="350520" y="6705600"/>
            <a:ext cx="4735195" cy="582930"/>
            <a:chOff x="342" y="10650"/>
            <a:chExt cx="7457" cy="918"/>
          </a:xfrm>
        </p:grpSpPr>
        <p:sp>
          <p:nvSpPr>
            <p:cNvPr id="3" name="文本框 2"/>
            <p:cNvSpPr txBox="1"/>
            <p:nvPr/>
          </p:nvSpPr>
          <p:spPr>
            <a:xfrm>
              <a:off x="785" y="10650"/>
              <a:ext cx="7015" cy="919"/>
            </a:xfrm>
            <a:prstGeom prst="rect">
              <a:avLst/>
            </a:prstGeom>
          </p:spPr>
          <p:txBody>
            <a:bodyPr wrap="square">
              <a:spAutoFit/>
            </a:bodyPr>
            <a:p>
              <a:pPr algn="ctr"/>
              <a:r>
                <a:rPr lang="en-US" altLang="zh-CN" sz="1600"/>
                <a:t>PEI plates need to be cleaned regularly to ensure that the surface is grease-free.</a:t>
              </a:r>
              <a:endParaRPr lang="en-US" altLang="zh-CN" sz="1600"/>
            </a:p>
          </p:txBody>
        </p:sp>
        <p:pic>
          <p:nvPicPr>
            <p:cNvPr id="10" name="图片 9" descr="注意"/>
            <p:cNvPicPr>
              <a:picLocks noChangeAspect="1"/>
            </p:cNvPicPr>
            <p:nvPr/>
          </p:nvPicPr>
          <p:blipFill>
            <a:blip r:embed="rId9"/>
            <a:srcRect t="1707" r="896"/>
            <a:stretch>
              <a:fillRect/>
            </a:stretch>
          </p:blipFill>
          <p:spPr>
            <a:xfrm>
              <a:off x="342" y="10804"/>
              <a:ext cx="630" cy="611"/>
            </a:xfrm>
            <a:prstGeom prst="roundRect">
              <a:avLst/>
            </a:prstGeom>
          </p:spPr>
        </p:pic>
      </p:grpSp>
      <p:sp>
        <p:nvSpPr>
          <p:cNvPr id="14" name="文本框 13"/>
          <p:cNvSpPr txBox="1"/>
          <p:nvPr/>
        </p:nvSpPr>
        <p:spPr>
          <a:xfrm>
            <a:off x="214630" y="2687955"/>
            <a:ext cx="2406015" cy="953135"/>
          </a:xfrm>
          <a:prstGeom prst="rect">
            <a:avLst/>
          </a:prstGeom>
          <a:noFill/>
        </p:spPr>
        <p:txBody>
          <a:bodyPr wrap="square" rtlCol="0">
            <a:spAutoFit/>
          </a:bodyPr>
          <a:p>
            <a:r>
              <a:rPr lang="en-US" altLang="zh-CN" sz="1400">
                <a:latin typeface="+mn-ea"/>
                <a:sym typeface="+mn-ea"/>
              </a:rPr>
              <a:t>Finally, The PEI plate needs to be placed on the hot bed first.</a:t>
            </a:r>
            <a:endParaRPr lang="en-US" altLang="zh-CN" sz="1400">
              <a:latin typeface="+mn-ea"/>
            </a:endParaRPr>
          </a:p>
          <a:p>
            <a:endParaRPr lang="zh-CN"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16"/>
          <p:cNvSpPr txBox="1"/>
          <p:nvPr>
            <p:custDataLst>
              <p:tags r:id="rId1"/>
            </p:custDataLst>
          </p:nvPr>
        </p:nvSpPr>
        <p:spPr>
          <a:xfrm>
            <a:off x="341782" y="264675"/>
            <a:ext cx="1138555" cy="368300"/>
          </a:xfrm>
          <a:prstGeom prst="rect">
            <a:avLst/>
          </a:prstGeom>
          <a:noFill/>
          <a:ln>
            <a:noFill/>
          </a:ln>
        </p:spPr>
        <p:txBody>
          <a:bodyPr wrap="none" rtlCol="0">
            <a:spAutoFit/>
          </a:bodyPr>
          <a:p>
            <a:pPr algn="l"/>
            <a:r>
              <a:rPr b="1">
                <a:solidFill>
                  <a:schemeClr val="bg1"/>
                </a:solidFill>
                <a:sym typeface="+mn-ea"/>
              </a:rPr>
              <a:t>Unboxing</a:t>
            </a:r>
            <a:r>
              <a:rPr lang="en-US" b="1">
                <a:solidFill>
                  <a:srgbClr val="FF0000"/>
                </a:solidFill>
                <a:sym typeface="+mn-ea"/>
              </a:rPr>
              <a:t>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9" name="页脚占位符 8"/>
          <p:cNvSpPr>
            <a:spLocks noGrp="1"/>
          </p:cNvSpPr>
          <p:nvPr>
            <p:ph type="ftr" sz="quarter" idx="11"/>
            <p:custDataLst>
              <p:tags r:id="rId2"/>
            </p:custDataLst>
          </p:nvPr>
        </p:nvSpPr>
        <p:spPr/>
        <p:txBody>
          <a:bodyPr/>
          <a:p>
            <a:r>
              <a:rPr lang="en-US" altLang="zh-CN" dirty="0"/>
              <a:t>09</a:t>
            </a:r>
            <a:endParaRPr lang="en-US" altLang="zh-CN" dirty="0"/>
          </a:p>
        </p:txBody>
      </p:sp>
      <p:grpSp>
        <p:nvGrpSpPr>
          <p:cNvPr id="3" name="组合 2"/>
          <p:cNvGrpSpPr/>
          <p:nvPr/>
        </p:nvGrpSpPr>
        <p:grpSpPr>
          <a:xfrm>
            <a:off x="354330" y="791845"/>
            <a:ext cx="4618990" cy="6013450"/>
            <a:chOff x="558" y="1247"/>
            <a:chExt cx="7274" cy="9470"/>
          </a:xfrm>
        </p:grpSpPr>
        <p:sp>
          <p:nvSpPr>
            <p:cNvPr id="5" name="文本框 4"/>
            <p:cNvSpPr txBox="1"/>
            <p:nvPr/>
          </p:nvSpPr>
          <p:spPr>
            <a:xfrm>
              <a:off x="2826" y="10137"/>
              <a:ext cx="2785" cy="580"/>
            </a:xfrm>
            <a:prstGeom prst="rect">
              <a:avLst/>
            </a:prstGeom>
            <a:noFill/>
          </p:spPr>
          <p:txBody>
            <a:bodyPr wrap="square" rtlCol="0">
              <a:spAutoFit/>
            </a:bodyPr>
            <a:p>
              <a:r>
                <a:rPr lang="zh-CN" altLang="en-US" b="1"/>
                <a:t>Final renderings</a:t>
              </a:r>
              <a:endParaRPr lang="zh-CN" altLang="en-US" b="1"/>
            </a:p>
          </p:txBody>
        </p:sp>
        <p:pic>
          <p:nvPicPr>
            <p:cNvPr id="2" name="图片 1" descr="366"/>
            <p:cNvPicPr>
              <a:picLocks noChangeAspect="1"/>
            </p:cNvPicPr>
            <p:nvPr/>
          </p:nvPicPr>
          <p:blipFill>
            <a:blip r:embed="rId3"/>
            <a:stretch>
              <a:fillRect/>
            </a:stretch>
          </p:blipFill>
          <p:spPr>
            <a:xfrm>
              <a:off x="558" y="1247"/>
              <a:ext cx="7275" cy="864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10</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9" name="文本框 68"/>
          <p:cNvSpPr txBox="1"/>
          <p:nvPr/>
        </p:nvSpPr>
        <p:spPr>
          <a:xfrm>
            <a:off x="224942" y="260865"/>
            <a:ext cx="1381125" cy="368300"/>
          </a:xfrm>
          <a:prstGeom prst="rect">
            <a:avLst/>
          </a:prstGeom>
          <a:noFill/>
          <a:ln>
            <a:noFill/>
          </a:ln>
        </p:spPr>
        <p:txBody>
          <a:bodyPr wrap="none" rtlCol="0">
            <a:spAutoFit/>
          </a:bodyPr>
          <a:lstStyle/>
          <a:p>
            <a:pPr algn="l"/>
            <a:r>
              <a:rPr lang="zh-CN" altLang="en-US" b="1">
                <a:solidFill>
                  <a:schemeClr val="bg1"/>
                </a:solidFill>
                <a:sym typeface="+mn-ea"/>
              </a:rPr>
              <a:t>Function List</a:t>
            </a:r>
            <a:endParaRPr lang="zh-CN" altLang="en-US" b="1" dirty="0" smtClean="0">
              <a:solidFill>
                <a:schemeClr val="bg1"/>
              </a:solidFill>
              <a:latin typeface="Arial" panose="020B0604020202020204" pitchFamily="34" charset="0"/>
              <a:cs typeface="Arial" panose="020B0604020202020204" pitchFamily="34" charset="0"/>
            </a:endParaRPr>
          </a:p>
        </p:txBody>
      </p:sp>
      <p:grpSp>
        <p:nvGrpSpPr>
          <p:cNvPr id="12" name="组合 11"/>
          <p:cNvGrpSpPr/>
          <p:nvPr/>
        </p:nvGrpSpPr>
        <p:grpSpPr>
          <a:xfrm>
            <a:off x="403860" y="6151880"/>
            <a:ext cx="4655185" cy="848360"/>
            <a:chOff x="561" y="10123"/>
            <a:chExt cx="7331" cy="1336"/>
          </a:xfrm>
        </p:grpSpPr>
        <p:sp>
          <p:nvSpPr>
            <p:cNvPr id="6" name="文本框 5"/>
            <p:cNvSpPr txBox="1"/>
            <p:nvPr/>
          </p:nvSpPr>
          <p:spPr>
            <a:xfrm>
              <a:off x="1290" y="10123"/>
              <a:ext cx="6603" cy="1336"/>
            </a:xfrm>
            <a:prstGeom prst="rect">
              <a:avLst/>
            </a:prstGeom>
            <a:noFill/>
          </p:spPr>
          <p:txBody>
            <a:bodyPr wrap="square" rtlCol="0">
              <a:noAutofit/>
            </a:bodyPr>
            <a:p>
              <a:r>
                <a:rPr lang="en-US" altLang="zh-CN" sz="1400"/>
                <a:t>Updates may differ, please refer to the latest firmware version. If you have any questions during use, please contact us, and we will respond as soon as possible.</a:t>
              </a:r>
              <a:endParaRPr lang="en-US" altLang="zh-CN" sz="1400"/>
            </a:p>
          </p:txBody>
        </p:sp>
        <p:pic>
          <p:nvPicPr>
            <p:cNvPr id="8" name="图片 7" descr="注意"/>
            <p:cNvPicPr>
              <a:picLocks noChangeAspect="1"/>
            </p:cNvPicPr>
            <p:nvPr/>
          </p:nvPicPr>
          <p:blipFill>
            <a:blip r:embed="rId1"/>
            <a:srcRect t="1707" r="896"/>
            <a:stretch>
              <a:fillRect/>
            </a:stretch>
          </p:blipFill>
          <p:spPr>
            <a:xfrm>
              <a:off x="690" y="10440"/>
              <a:ext cx="630" cy="611"/>
            </a:xfrm>
            <a:prstGeom prst="roundRect">
              <a:avLst/>
            </a:prstGeom>
          </p:spPr>
        </p:pic>
        <p:sp>
          <p:nvSpPr>
            <p:cNvPr id="9" name="圆角矩形 8"/>
            <p:cNvSpPr/>
            <p:nvPr/>
          </p:nvSpPr>
          <p:spPr>
            <a:xfrm>
              <a:off x="561" y="10161"/>
              <a:ext cx="7158" cy="1107"/>
            </a:xfrm>
            <a:prstGeom prst="roundRect">
              <a:avLst/>
            </a:prstGeom>
            <a:noFill/>
            <a:ln w="19050" cmpd="sng">
              <a:solidFill>
                <a:srgbClr val="3AC2D7"/>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3" name="图片 2" descr="A814F37B-19B1-452f-8806-DE2E1E58336B"/>
          <p:cNvPicPr>
            <a:picLocks noChangeAspect="1"/>
          </p:cNvPicPr>
          <p:nvPr/>
        </p:nvPicPr>
        <p:blipFill>
          <a:blip r:embed="rId2"/>
          <a:stretch>
            <a:fillRect/>
          </a:stretch>
        </p:blipFill>
        <p:spPr>
          <a:xfrm>
            <a:off x="9525" y="829310"/>
            <a:ext cx="5327650" cy="497014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11</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文本框 6"/>
          <p:cNvSpPr txBox="1"/>
          <p:nvPr/>
        </p:nvSpPr>
        <p:spPr>
          <a:xfrm>
            <a:off x="184302" y="272824"/>
            <a:ext cx="1435100" cy="337185"/>
          </a:xfrm>
          <a:prstGeom prst="rect">
            <a:avLst/>
          </a:prstGeom>
          <a:noFill/>
          <a:ln>
            <a:noFill/>
          </a:ln>
        </p:spPr>
        <p:txBody>
          <a:bodyPr wrap="none" rtlCol="0">
            <a:spAutoFit/>
          </a:bodyPr>
          <a:lstStyle/>
          <a:p>
            <a:pPr algn="l"/>
            <a:r>
              <a:rPr lang="en-US" altLang="zh-CN" sz="1600" b="1" dirty="0">
                <a:solidFill>
                  <a:schemeClr val="bg1"/>
                </a:solidFill>
                <a:latin typeface="Arial" panose="020B0604020202020204" pitchFamily="34" charset="0"/>
                <a:cs typeface="Arial" panose="020B0604020202020204" pitchFamily="34" charset="0"/>
              </a:rPr>
              <a:t>Knob Screen</a:t>
            </a:r>
            <a:endParaRPr lang="en-US" altLang="zh-CN" sz="1600" b="1" dirty="0">
              <a:solidFill>
                <a:schemeClr val="bg1"/>
              </a:solidFill>
              <a:latin typeface="Arial" panose="020B0604020202020204" pitchFamily="34" charset="0"/>
              <a:cs typeface="Arial" panose="020B0604020202020204" pitchFamily="34" charset="0"/>
            </a:endParaRPr>
          </a:p>
        </p:txBody>
      </p:sp>
      <p:sp>
        <p:nvSpPr>
          <p:cNvPr id="106" name="文本框 105"/>
          <p:cNvSpPr txBox="1"/>
          <p:nvPr/>
        </p:nvSpPr>
        <p:spPr>
          <a:xfrm>
            <a:off x="2436495" y="562610"/>
            <a:ext cx="838835" cy="368300"/>
          </a:xfrm>
          <a:prstGeom prst="rect">
            <a:avLst/>
          </a:prstGeom>
          <a:noFill/>
        </p:spPr>
        <p:txBody>
          <a:bodyPr wrap="square" rtlCol="0">
            <a:spAutoFit/>
          </a:bodyPr>
          <a:p>
            <a:r>
              <a:rPr lang="en-US" altLang="zh-CN" b="1"/>
              <a:t>Mian</a:t>
            </a:r>
            <a:endParaRPr lang="en-US" altLang="zh-CN" b="1"/>
          </a:p>
        </p:txBody>
      </p:sp>
      <p:grpSp>
        <p:nvGrpSpPr>
          <p:cNvPr id="15" name="组合 14"/>
          <p:cNvGrpSpPr/>
          <p:nvPr/>
        </p:nvGrpSpPr>
        <p:grpSpPr>
          <a:xfrm>
            <a:off x="43815" y="854710"/>
            <a:ext cx="5404485" cy="1548765"/>
            <a:chOff x="69" y="1346"/>
            <a:chExt cx="8511" cy="2439"/>
          </a:xfrm>
        </p:grpSpPr>
        <p:pic>
          <p:nvPicPr>
            <p:cNvPr id="3" name="图片 2" descr="IMG_0480.HEIC"/>
            <p:cNvPicPr>
              <a:picLocks noChangeAspect="1"/>
            </p:cNvPicPr>
            <p:nvPr/>
          </p:nvPicPr>
          <p:blipFill>
            <a:blip r:embed="rId1"/>
            <a:srcRect l="20787" t="34113" r="24875" b="27926"/>
            <a:stretch>
              <a:fillRect/>
            </a:stretch>
          </p:blipFill>
          <p:spPr>
            <a:xfrm>
              <a:off x="2163" y="1565"/>
              <a:ext cx="4240" cy="2220"/>
            </a:xfrm>
            <a:prstGeom prst="rect">
              <a:avLst/>
            </a:prstGeom>
          </p:spPr>
        </p:pic>
        <p:sp>
          <p:nvSpPr>
            <p:cNvPr id="38" name="文本框 37"/>
            <p:cNvSpPr txBox="1"/>
            <p:nvPr/>
          </p:nvSpPr>
          <p:spPr>
            <a:xfrm>
              <a:off x="69" y="1487"/>
              <a:ext cx="2339" cy="386"/>
            </a:xfrm>
            <a:prstGeom prst="rect">
              <a:avLst/>
            </a:prstGeom>
            <a:noFill/>
          </p:spPr>
          <p:txBody>
            <a:bodyPr wrap="square" rtlCol="0">
              <a:spAutoFit/>
            </a:bodyPr>
            <a:p>
              <a:r>
                <a:rPr lang="zh-CN" altLang="en-US" sz="1000" b="1"/>
                <a:t>1. Nozzletemperature</a:t>
              </a:r>
              <a:endParaRPr lang="zh-CN" altLang="en-US" sz="1000" b="1"/>
            </a:p>
          </p:txBody>
        </p:sp>
        <p:sp>
          <p:nvSpPr>
            <p:cNvPr id="6" name="圆角矩形 5"/>
            <p:cNvSpPr/>
            <p:nvPr/>
          </p:nvSpPr>
          <p:spPr>
            <a:xfrm>
              <a:off x="2168" y="1659"/>
              <a:ext cx="1669" cy="466"/>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2168" y="3219"/>
              <a:ext cx="4074" cy="409"/>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圆角矩形 10"/>
            <p:cNvSpPr/>
            <p:nvPr/>
          </p:nvSpPr>
          <p:spPr>
            <a:xfrm>
              <a:off x="2166" y="2661"/>
              <a:ext cx="2607" cy="487"/>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圆角矩形 12"/>
            <p:cNvSpPr/>
            <p:nvPr/>
          </p:nvSpPr>
          <p:spPr>
            <a:xfrm>
              <a:off x="5016" y="2725"/>
              <a:ext cx="1363" cy="386"/>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圆角矩形 13"/>
            <p:cNvSpPr/>
            <p:nvPr/>
          </p:nvSpPr>
          <p:spPr>
            <a:xfrm>
              <a:off x="4733" y="2218"/>
              <a:ext cx="1646" cy="430"/>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圆角矩形 15"/>
            <p:cNvSpPr/>
            <p:nvPr/>
          </p:nvSpPr>
          <p:spPr>
            <a:xfrm>
              <a:off x="4774" y="1703"/>
              <a:ext cx="1605" cy="480"/>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圆角矩形 16"/>
            <p:cNvSpPr/>
            <p:nvPr/>
          </p:nvSpPr>
          <p:spPr>
            <a:xfrm>
              <a:off x="2168" y="2182"/>
              <a:ext cx="1668" cy="453"/>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连接符 17"/>
            <p:cNvCxnSpPr>
              <a:stCxn id="6" idx="1"/>
              <a:endCxn id="6" idx="1"/>
            </p:cNvCxnSpPr>
            <p:nvPr/>
          </p:nvCxnSpPr>
          <p:spPr>
            <a:xfrm>
              <a:off x="2168" y="1892"/>
              <a:ext cx="0" cy="0"/>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H="1" flipV="1">
              <a:off x="668" y="1888"/>
              <a:ext cx="1485" cy="4"/>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34" name="直接连接符 33"/>
            <p:cNvCxnSpPr>
              <a:stCxn id="17" idx="1"/>
            </p:cNvCxnSpPr>
            <p:nvPr/>
          </p:nvCxnSpPr>
          <p:spPr>
            <a:xfrm flipH="1">
              <a:off x="645" y="2409"/>
              <a:ext cx="1523" cy="3"/>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36" name="直接连接符 35"/>
            <p:cNvCxnSpPr>
              <a:stCxn id="11" idx="1"/>
            </p:cNvCxnSpPr>
            <p:nvPr/>
          </p:nvCxnSpPr>
          <p:spPr>
            <a:xfrm flipH="1">
              <a:off x="668" y="2905"/>
              <a:ext cx="1498" cy="7"/>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37" name="直接连接符 36"/>
            <p:cNvCxnSpPr/>
            <p:nvPr/>
          </p:nvCxnSpPr>
          <p:spPr>
            <a:xfrm flipH="1">
              <a:off x="668" y="3394"/>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69" y="1846"/>
              <a:ext cx="2675" cy="628"/>
            </a:xfrm>
            <a:prstGeom prst="rect">
              <a:avLst/>
            </a:prstGeom>
            <a:noFill/>
          </p:spPr>
          <p:txBody>
            <a:bodyPr wrap="square" rtlCol="0">
              <a:spAutoFit/>
            </a:bodyPr>
            <a:p>
              <a:r>
                <a:rPr lang="zh-CN" altLang="en-US" sz="1000" b="1"/>
                <a:t>2. Heating bed </a:t>
              </a:r>
              <a:endParaRPr lang="zh-CN" altLang="en-US" sz="1000" b="1"/>
            </a:p>
            <a:p>
              <a:r>
                <a:rPr lang="en-US" altLang="zh-CN" sz="1000" b="1"/>
                <a:t>    </a:t>
              </a:r>
              <a:r>
                <a:rPr lang="zh-CN" altLang="en-US" sz="1000" b="1"/>
                <a:t>temperature</a:t>
              </a:r>
              <a:endParaRPr lang="zh-CN" altLang="en-US" sz="1000" b="1"/>
            </a:p>
          </p:txBody>
        </p:sp>
        <p:sp>
          <p:nvSpPr>
            <p:cNvPr id="40" name="文本框 39"/>
            <p:cNvSpPr txBox="1"/>
            <p:nvPr/>
          </p:nvSpPr>
          <p:spPr>
            <a:xfrm>
              <a:off x="69" y="2335"/>
              <a:ext cx="2675" cy="628"/>
            </a:xfrm>
            <a:prstGeom prst="rect">
              <a:avLst/>
            </a:prstGeom>
            <a:noFill/>
          </p:spPr>
          <p:txBody>
            <a:bodyPr wrap="square" rtlCol="0">
              <a:spAutoFit/>
            </a:bodyPr>
            <a:p>
              <a:r>
                <a:rPr lang="zh-CN" altLang="en-US" sz="1000" b="1"/>
                <a:t>3. Printing </a:t>
              </a:r>
              <a:endParaRPr lang="zh-CN" altLang="en-US" sz="1000" b="1"/>
            </a:p>
            <a:p>
              <a:r>
                <a:rPr lang="en-US" altLang="zh-CN" sz="1000" b="1"/>
                <a:t>    </a:t>
              </a:r>
              <a:r>
                <a:rPr lang="zh-CN" altLang="en-US" sz="1000" b="1"/>
                <a:t>progress</a:t>
              </a:r>
              <a:r>
                <a:rPr lang="en-US" altLang="zh-CN" sz="1000" b="1"/>
                <a:t> </a:t>
              </a:r>
              <a:r>
                <a:rPr lang="zh-CN" altLang="en-US" sz="1000" b="1"/>
                <a:t>bar</a:t>
              </a:r>
              <a:endParaRPr lang="zh-CN" altLang="en-US" sz="1000" b="1"/>
            </a:p>
          </p:txBody>
        </p:sp>
        <p:sp>
          <p:nvSpPr>
            <p:cNvPr id="41" name="文本框 40"/>
            <p:cNvSpPr txBox="1"/>
            <p:nvPr/>
          </p:nvSpPr>
          <p:spPr>
            <a:xfrm>
              <a:off x="82" y="2960"/>
              <a:ext cx="2675" cy="386"/>
            </a:xfrm>
            <a:prstGeom prst="rect">
              <a:avLst/>
            </a:prstGeom>
            <a:noFill/>
          </p:spPr>
          <p:txBody>
            <a:bodyPr wrap="square" rtlCol="0">
              <a:spAutoFit/>
            </a:bodyPr>
            <a:p>
              <a:r>
                <a:rPr lang="zh-CN" altLang="en-US" sz="1000" b="1"/>
                <a:t>4. Printer status</a:t>
              </a:r>
              <a:endParaRPr lang="zh-CN" altLang="en-US" sz="1000" b="1"/>
            </a:p>
          </p:txBody>
        </p:sp>
        <p:cxnSp>
          <p:nvCxnSpPr>
            <p:cNvPr id="49" name="直接连接符 48"/>
            <p:cNvCxnSpPr/>
            <p:nvPr/>
          </p:nvCxnSpPr>
          <p:spPr>
            <a:xfrm flipH="1">
              <a:off x="6379" y="2912"/>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flipH="1">
              <a:off x="6379" y="2409"/>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H="1">
              <a:off x="6379" y="1953"/>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sp>
          <p:nvSpPr>
            <p:cNvPr id="53" name="文本框 52"/>
            <p:cNvSpPr txBox="1"/>
            <p:nvPr/>
          </p:nvSpPr>
          <p:spPr>
            <a:xfrm>
              <a:off x="6477" y="1346"/>
              <a:ext cx="2070" cy="628"/>
            </a:xfrm>
            <a:prstGeom prst="rect">
              <a:avLst/>
            </a:prstGeom>
            <a:noFill/>
          </p:spPr>
          <p:txBody>
            <a:bodyPr wrap="square" rtlCol="0">
              <a:spAutoFit/>
            </a:bodyPr>
            <a:p>
              <a:r>
                <a:rPr lang="zh-CN" altLang="en-US" sz="1000" b="1"/>
                <a:t>5. Fan rotation </a:t>
              </a:r>
              <a:endParaRPr lang="zh-CN" altLang="en-US" sz="1000" b="1"/>
            </a:p>
            <a:p>
              <a:r>
                <a:rPr lang="zh-CN" altLang="en-US" sz="1000" b="1"/>
                <a:t>speed percentage</a:t>
              </a:r>
              <a:endParaRPr lang="zh-CN" altLang="en-US" sz="1000" b="1"/>
            </a:p>
          </p:txBody>
        </p:sp>
        <p:sp>
          <p:nvSpPr>
            <p:cNvPr id="54" name="文本框 53"/>
            <p:cNvSpPr txBox="1"/>
            <p:nvPr/>
          </p:nvSpPr>
          <p:spPr>
            <a:xfrm>
              <a:off x="6484" y="1999"/>
              <a:ext cx="2070" cy="386"/>
            </a:xfrm>
            <a:prstGeom prst="rect">
              <a:avLst/>
            </a:prstGeom>
            <a:noFill/>
          </p:spPr>
          <p:txBody>
            <a:bodyPr wrap="square" rtlCol="0">
              <a:spAutoFit/>
            </a:bodyPr>
            <a:p>
              <a:r>
                <a:rPr lang="zh-CN" altLang="en-US" sz="1000" b="1"/>
                <a:t>6. Printing speed</a:t>
              </a:r>
              <a:endParaRPr lang="zh-CN" altLang="en-US" sz="1000" b="1"/>
            </a:p>
          </p:txBody>
        </p:sp>
        <p:sp>
          <p:nvSpPr>
            <p:cNvPr id="55" name="文本框 54"/>
            <p:cNvSpPr txBox="1"/>
            <p:nvPr/>
          </p:nvSpPr>
          <p:spPr>
            <a:xfrm>
              <a:off x="6510" y="2354"/>
              <a:ext cx="2070" cy="628"/>
            </a:xfrm>
            <a:prstGeom prst="rect">
              <a:avLst/>
            </a:prstGeom>
            <a:noFill/>
          </p:spPr>
          <p:txBody>
            <a:bodyPr wrap="square" rtlCol="0">
              <a:spAutoFit/>
            </a:bodyPr>
            <a:p>
              <a:r>
                <a:rPr lang="zh-CN" altLang="en-US" sz="1000" b="1"/>
                <a:t>7. Printing progress time</a:t>
              </a:r>
              <a:endParaRPr lang="zh-CN" altLang="en-US" sz="1000" b="1"/>
            </a:p>
          </p:txBody>
        </p:sp>
      </p:grpSp>
      <p:sp>
        <p:nvSpPr>
          <p:cNvPr id="57" name="文本框 56"/>
          <p:cNvSpPr txBox="1"/>
          <p:nvPr/>
        </p:nvSpPr>
        <p:spPr>
          <a:xfrm>
            <a:off x="386080" y="3009265"/>
            <a:ext cx="4710430" cy="3890010"/>
          </a:xfrm>
          <a:prstGeom prst="rect">
            <a:avLst/>
          </a:prstGeom>
          <a:noFill/>
        </p:spPr>
        <p:txBody>
          <a:bodyPr wrap="square" rtlCol="0">
            <a:spAutoFit/>
          </a:bodyPr>
          <a:p>
            <a:endParaRPr lang="zh-CN" altLang="en-US" sz="1200"/>
          </a:p>
          <a:p>
            <a:pPr>
              <a:lnSpc>
                <a:spcPct val="80000"/>
              </a:lnSpc>
            </a:pPr>
            <a:r>
              <a:rPr lang="zh-CN" altLang="en-US" sz="1200"/>
              <a:t>1. Nozzle temperature: Displays the current temperature/preset</a:t>
            </a:r>
            <a:r>
              <a:rPr lang="en-US" altLang="zh-CN" sz="1200"/>
              <a:t> </a:t>
            </a:r>
            <a:endParaRPr lang="en-US" altLang="zh-CN" sz="1200"/>
          </a:p>
          <a:p>
            <a:pPr>
              <a:lnSpc>
                <a:spcPct val="80000"/>
              </a:lnSpc>
            </a:pPr>
            <a:r>
              <a:rPr lang="zh-CN" altLang="en-US" sz="1200"/>
              <a:t>value temperature of the nozzle</a:t>
            </a:r>
            <a:endParaRPr lang="zh-CN" altLang="en-US" sz="1200"/>
          </a:p>
          <a:p>
            <a:pPr>
              <a:lnSpc>
                <a:spcPct val="80000"/>
              </a:lnSpc>
            </a:pPr>
            <a:endParaRPr lang="zh-CN" altLang="en-US" sz="1200"/>
          </a:p>
          <a:p>
            <a:pPr>
              <a:lnSpc>
                <a:spcPct val="80000"/>
              </a:lnSpc>
            </a:pPr>
            <a:r>
              <a:rPr lang="zh-CN" altLang="en-US" sz="1200"/>
              <a:t>2. Heating bed temperature: Displays the current temperature/</a:t>
            </a:r>
            <a:endParaRPr lang="zh-CN" altLang="en-US" sz="1200"/>
          </a:p>
          <a:p>
            <a:pPr>
              <a:lnSpc>
                <a:spcPct val="80000"/>
              </a:lnSpc>
            </a:pPr>
            <a:r>
              <a:rPr lang="zh-CN" altLang="en-US" sz="1200"/>
              <a:t>preset value temperature of the heating bed</a:t>
            </a:r>
            <a:endParaRPr lang="zh-CN" altLang="en-US" sz="1200"/>
          </a:p>
          <a:p>
            <a:pPr>
              <a:lnSpc>
                <a:spcPct val="80000"/>
              </a:lnSpc>
            </a:pPr>
            <a:endParaRPr lang="zh-CN" altLang="en-US" sz="1200"/>
          </a:p>
          <a:p>
            <a:pPr>
              <a:lnSpc>
                <a:spcPct val="80000"/>
              </a:lnSpc>
            </a:pPr>
            <a:r>
              <a:rPr lang="zh-CN" altLang="en-US" sz="1200"/>
              <a:t>3. Printing progress bar: displays the printing progress percentage, </a:t>
            </a:r>
            <a:endParaRPr lang="zh-CN" altLang="en-US" sz="1200"/>
          </a:p>
          <a:p>
            <a:pPr>
              <a:lnSpc>
                <a:spcPct val="80000"/>
              </a:lnSpc>
            </a:pPr>
            <a:r>
              <a:rPr lang="zh-CN" altLang="en-US" sz="1200"/>
              <a:t>starting printing 0% - printing completed 100%</a:t>
            </a:r>
            <a:endParaRPr lang="zh-CN" altLang="en-US" sz="1200"/>
          </a:p>
          <a:p>
            <a:endParaRPr lang="zh-CN" altLang="en-US" sz="1200"/>
          </a:p>
          <a:p>
            <a:r>
              <a:rPr lang="zh-CN" altLang="en-US" sz="1200"/>
              <a:t>4. Printer status:</a:t>
            </a:r>
            <a:r>
              <a:rPr lang="en-US" altLang="zh-CN" sz="1200"/>
              <a:t>There will be four states appearing at this time.</a:t>
            </a:r>
            <a:endParaRPr lang="en-US" altLang="zh-CN" sz="1200"/>
          </a:p>
          <a:p>
            <a:pPr>
              <a:lnSpc>
                <a:spcPct val="120000"/>
              </a:lnSpc>
            </a:pPr>
            <a:r>
              <a:rPr lang="en-US" altLang="zh-CN" sz="1200"/>
              <a:t>         </a:t>
            </a:r>
            <a:endParaRPr lang="en-US" altLang="zh-CN" sz="1200"/>
          </a:p>
          <a:p>
            <a:pPr>
              <a:lnSpc>
                <a:spcPct val="120000"/>
              </a:lnSpc>
            </a:pPr>
            <a:endParaRPr lang="en-US" altLang="zh-CN" sz="1200"/>
          </a:p>
          <a:p>
            <a:pPr>
              <a:lnSpc>
                <a:spcPct val="120000"/>
              </a:lnSpc>
            </a:pPr>
            <a:endParaRPr lang="en-US" altLang="zh-CN" sz="1200"/>
          </a:p>
          <a:p>
            <a:pPr>
              <a:lnSpc>
                <a:spcPct val="120000"/>
              </a:lnSpc>
            </a:pPr>
            <a:endParaRPr lang="en-US" altLang="zh-CN" sz="1200"/>
          </a:p>
          <a:p>
            <a:pPr>
              <a:lnSpc>
                <a:spcPct val="80000"/>
              </a:lnSpc>
            </a:pPr>
            <a:r>
              <a:rPr lang="zh-CN" altLang="en-US" sz="1200"/>
              <a:t>5. Fan rotation speed percentage: displays the cooling fan rotation </a:t>
            </a:r>
            <a:endParaRPr lang="zh-CN" altLang="en-US" sz="1200"/>
          </a:p>
          <a:p>
            <a:pPr>
              <a:lnSpc>
                <a:spcPct val="80000"/>
              </a:lnSpc>
            </a:pPr>
            <a:r>
              <a:rPr lang="zh-CN" altLang="en-US" sz="1200"/>
              <a:t>speed percentage, 0%-100% </a:t>
            </a:r>
            <a:endParaRPr lang="zh-CN" altLang="en-US" sz="1200"/>
          </a:p>
          <a:p>
            <a:pPr>
              <a:lnSpc>
                <a:spcPct val="80000"/>
              </a:lnSpc>
            </a:pPr>
            <a:endParaRPr lang="zh-CN" altLang="en-US" sz="1200"/>
          </a:p>
          <a:p>
            <a:pPr>
              <a:lnSpc>
                <a:spcPct val="80000"/>
              </a:lnSpc>
            </a:pPr>
            <a:r>
              <a:rPr lang="zh-CN" altLang="en-US" sz="1200"/>
              <a:t>6.Printing speed:displays the current printing speed.Printing speed</a:t>
            </a:r>
            <a:r>
              <a:rPr lang="en-US" altLang="zh-CN" sz="1200"/>
              <a:t> </a:t>
            </a:r>
            <a:endParaRPr lang="en-US" altLang="zh-CN" sz="1200"/>
          </a:p>
          <a:p>
            <a:pPr>
              <a:lnSpc>
                <a:spcPct val="80000"/>
              </a:lnSpc>
            </a:pPr>
            <a:r>
              <a:rPr lang="zh-CN" altLang="en-US" sz="1200"/>
              <a:t>can be adjusted with the knob.</a:t>
            </a:r>
            <a:endParaRPr lang="zh-CN" altLang="en-US" sz="1200"/>
          </a:p>
          <a:p>
            <a:pPr>
              <a:lnSpc>
                <a:spcPct val="80000"/>
              </a:lnSpc>
            </a:pPr>
            <a:endParaRPr lang="zh-CN" altLang="en-US" sz="1200"/>
          </a:p>
          <a:p>
            <a:pPr>
              <a:lnSpc>
                <a:spcPct val="80000"/>
              </a:lnSpc>
            </a:pPr>
            <a:r>
              <a:rPr lang="zh-CN" altLang="en-US" sz="1200"/>
              <a:t>7. </a:t>
            </a:r>
            <a:r>
              <a:rPr lang="en-US" altLang="zh-CN" sz="1200"/>
              <a:t>Print progress time: Shows how long the print model has been completed.</a:t>
            </a:r>
            <a:endParaRPr lang="en-US" altLang="zh-CN" sz="1200"/>
          </a:p>
        </p:txBody>
      </p:sp>
      <p:grpSp>
        <p:nvGrpSpPr>
          <p:cNvPr id="25" name="组合 24"/>
          <p:cNvGrpSpPr/>
          <p:nvPr/>
        </p:nvGrpSpPr>
        <p:grpSpPr>
          <a:xfrm>
            <a:off x="635000" y="4758055"/>
            <a:ext cx="5365750" cy="829945"/>
            <a:chOff x="8759" y="6332"/>
            <a:chExt cx="8450" cy="1307"/>
          </a:xfrm>
        </p:grpSpPr>
        <p:sp>
          <p:nvSpPr>
            <p:cNvPr id="19" name="文本框 18"/>
            <p:cNvSpPr txBox="1"/>
            <p:nvPr/>
          </p:nvSpPr>
          <p:spPr>
            <a:xfrm>
              <a:off x="9001" y="6332"/>
              <a:ext cx="8208" cy="1307"/>
            </a:xfrm>
            <a:prstGeom prst="rect">
              <a:avLst/>
            </a:prstGeom>
            <a:noFill/>
          </p:spPr>
          <p:txBody>
            <a:bodyPr wrap="square" rtlCol="0">
              <a:spAutoFit/>
            </a:bodyPr>
            <a:p>
              <a:pPr>
                <a:lnSpc>
                  <a:spcPct val="100000"/>
                </a:lnSpc>
              </a:pPr>
              <a:r>
                <a:rPr lang="en-US" altLang="zh-CN" sz="1200" b="1">
                  <a:latin typeface="仿宋" panose="02010609060101010101" charset="-122"/>
                  <a:ea typeface="仿宋" panose="02010609060101010101" charset="-122"/>
                  <a:sym typeface="+mn-ea"/>
                </a:rPr>
                <a:t>Ready                   : The machine is ready</a:t>
              </a:r>
              <a:endParaRPr lang="en-US" altLang="zh-CN" sz="1200" b="1">
                <a:latin typeface="仿宋" panose="02010609060101010101" charset="-122"/>
                <a:ea typeface="仿宋" panose="02010609060101010101" charset="-122"/>
                <a:sym typeface="+mn-ea"/>
              </a:endParaRPr>
            </a:p>
            <a:p>
              <a:pPr>
                <a:lnSpc>
                  <a:spcPct val="100000"/>
                </a:lnSpc>
              </a:pPr>
              <a:r>
                <a:rPr lang="en-US" altLang="zh-CN" sz="1200" b="1">
                  <a:latin typeface="仿宋" panose="02010609060101010101" charset="-122"/>
                  <a:ea typeface="仿宋" panose="02010609060101010101" charset="-122"/>
                  <a:sym typeface="+mn-ea"/>
                </a:rPr>
                <a:t>Power Recovery          : </a:t>
              </a:r>
              <a:r>
                <a:rPr lang="en-US" altLang="zh-CN" sz="1200" b="1">
                  <a:latin typeface="仿宋" panose="02010609060101010101" charset="-122"/>
                  <a:ea typeface="仿宋" panose="02010609060101010101" charset="-122"/>
                </a:rPr>
                <a:t>Power-resume print function</a:t>
              </a:r>
              <a:endParaRPr lang="en-US" altLang="zh-CN" sz="1200" b="1">
                <a:latin typeface="仿宋" panose="02010609060101010101" charset="-122"/>
                <a:ea typeface="仿宋" panose="02010609060101010101" charset="-122"/>
              </a:endParaRPr>
            </a:p>
            <a:p>
              <a:pPr>
                <a:lnSpc>
                  <a:spcPct val="100000"/>
                </a:lnSpc>
              </a:pPr>
              <a:r>
                <a:rPr lang="en-US" altLang="zh-CN" sz="1200" b="1">
                  <a:latin typeface="仿宋" panose="02010609060101010101" charset="-122"/>
                  <a:ea typeface="仿宋" panose="02010609060101010101" charset="-122"/>
                  <a:sym typeface="+mn-ea"/>
                </a:rPr>
                <a:t>Factory Settings        : Factory reset</a:t>
              </a:r>
              <a:endParaRPr lang="en-US" altLang="zh-CN" sz="1200" b="1">
                <a:latin typeface="仿宋" panose="02010609060101010101" charset="-122"/>
                <a:ea typeface="仿宋" panose="02010609060101010101" charset="-122"/>
                <a:sym typeface="+mn-ea"/>
              </a:endParaRPr>
            </a:p>
            <a:p>
              <a:pPr>
                <a:lnSpc>
                  <a:spcPct val="100000"/>
                </a:lnSpc>
              </a:pPr>
              <a:r>
                <a:rPr lang="en-US" altLang="zh-CN" sz="1200" b="1">
                  <a:latin typeface="仿宋" panose="02010609060101010101" charset="-122"/>
                  <a:ea typeface="仿宋" panose="02010609060101010101" charset="-122"/>
                </a:rPr>
                <a:t>TiP code                : Knob screen code</a:t>
              </a:r>
              <a:endParaRPr lang="en-US" altLang="zh-CN" sz="1200" b="1">
                <a:latin typeface="仿宋" panose="02010609060101010101" charset="-122"/>
                <a:ea typeface="仿宋" panose="02010609060101010101" charset="-122"/>
              </a:endParaRPr>
            </a:p>
          </p:txBody>
        </p:sp>
        <p:sp>
          <p:nvSpPr>
            <p:cNvPr id="10" name="椭圆 9"/>
            <p:cNvSpPr/>
            <p:nvPr/>
          </p:nvSpPr>
          <p:spPr>
            <a:xfrm>
              <a:off x="8759" y="6453"/>
              <a:ext cx="243" cy="22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b="1">
                  <a:latin typeface="仿宋" panose="02010609060101010101" charset="-122"/>
                  <a:ea typeface="仿宋" panose="02010609060101010101" charset="-122"/>
                </a:rPr>
                <a:t>1</a:t>
              </a:r>
              <a:endParaRPr lang="en-US" altLang="zh-CN" sz="1200" b="1">
                <a:latin typeface="仿宋" panose="02010609060101010101" charset="-122"/>
                <a:ea typeface="仿宋" panose="02010609060101010101" charset="-122"/>
              </a:endParaRPr>
            </a:p>
          </p:txBody>
        </p:sp>
      </p:grpSp>
      <p:sp>
        <p:nvSpPr>
          <p:cNvPr id="2" name="文本框 1"/>
          <p:cNvSpPr txBox="1"/>
          <p:nvPr/>
        </p:nvSpPr>
        <p:spPr>
          <a:xfrm>
            <a:off x="453390" y="2511425"/>
            <a:ext cx="4681220" cy="645160"/>
          </a:xfrm>
          <a:prstGeom prst="rect">
            <a:avLst/>
          </a:prstGeom>
          <a:noFill/>
        </p:spPr>
        <p:txBody>
          <a:bodyPr wrap="square" rtlCol="0">
            <a:spAutoFit/>
          </a:bodyPr>
          <a:p>
            <a:pPr algn="l"/>
            <a:r>
              <a:rPr lang="en-US" altLang="zh-CN" sz="1200" b="1"/>
              <a:t>Note: The current interface is for reference only, due to the continuous     upgrading of functions, the actual latest software/firmware UI on the official website shall prevail.</a:t>
            </a:r>
            <a:endParaRPr lang="en-US" altLang="zh-CN" sz="1200" b="1"/>
          </a:p>
        </p:txBody>
      </p:sp>
      <p:sp>
        <p:nvSpPr>
          <p:cNvPr id="9" name="椭圆 8"/>
          <p:cNvSpPr/>
          <p:nvPr/>
        </p:nvSpPr>
        <p:spPr>
          <a:xfrm>
            <a:off x="635000" y="5020310"/>
            <a:ext cx="154305" cy="14287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b="1">
                <a:latin typeface="仿宋" panose="02010609060101010101" charset="-122"/>
                <a:ea typeface="仿宋" panose="02010609060101010101" charset="-122"/>
              </a:rPr>
              <a:t>2</a:t>
            </a:r>
            <a:endParaRPr lang="en-US" altLang="zh-CN" sz="1200" b="1">
              <a:latin typeface="仿宋" panose="02010609060101010101" charset="-122"/>
              <a:ea typeface="仿宋" panose="02010609060101010101" charset="-122"/>
            </a:endParaRPr>
          </a:p>
        </p:txBody>
      </p:sp>
      <p:sp>
        <p:nvSpPr>
          <p:cNvPr id="12" name="椭圆 11"/>
          <p:cNvSpPr/>
          <p:nvPr/>
        </p:nvSpPr>
        <p:spPr>
          <a:xfrm>
            <a:off x="635000" y="5200650"/>
            <a:ext cx="154305" cy="14287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b="1">
                <a:latin typeface="仿宋" panose="02010609060101010101" charset="-122"/>
                <a:ea typeface="仿宋" panose="02010609060101010101" charset="-122"/>
              </a:rPr>
              <a:t>3</a:t>
            </a:r>
            <a:endParaRPr lang="en-US" altLang="zh-CN" sz="1200" b="1">
              <a:latin typeface="仿宋" panose="02010609060101010101" charset="-122"/>
              <a:ea typeface="仿宋" panose="02010609060101010101" charset="-122"/>
            </a:endParaRPr>
          </a:p>
        </p:txBody>
      </p:sp>
      <p:sp>
        <p:nvSpPr>
          <p:cNvPr id="20" name="椭圆 19"/>
          <p:cNvSpPr/>
          <p:nvPr/>
        </p:nvSpPr>
        <p:spPr>
          <a:xfrm>
            <a:off x="635000" y="5380990"/>
            <a:ext cx="154305" cy="14287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b="1">
                <a:latin typeface="仿宋" panose="02010609060101010101" charset="-122"/>
                <a:ea typeface="仿宋" panose="02010609060101010101" charset="-122"/>
              </a:rPr>
              <a:t>4</a:t>
            </a:r>
            <a:endParaRPr lang="en-US" altLang="zh-CN" sz="1200" b="1">
              <a:latin typeface="仿宋" panose="02010609060101010101" charset="-122"/>
              <a:ea typeface="仿宋" panose="02010609060101010101"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文本框 34"/>
          <p:cNvSpPr txBox="1"/>
          <p:nvPr/>
        </p:nvSpPr>
        <p:spPr>
          <a:xfrm>
            <a:off x="426720" y="276860"/>
            <a:ext cx="1185545" cy="368300"/>
          </a:xfrm>
          <a:prstGeom prst="rect">
            <a:avLst/>
          </a:prstGeom>
          <a:noFill/>
        </p:spPr>
        <p:txBody>
          <a:bodyPr wrap="square" rtlCol="0">
            <a:spAutoFit/>
          </a:bodyPr>
          <a:p>
            <a:r>
              <a:rPr lang="zh-CN" altLang="en-US" b="1">
                <a:solidFill>
                  <a:schemeClr val="bg1"/>
                </a:solidFill>
                <a:sym typeface="+mn-ea"/>
              </a:rPr>
              <a:t>Start-up</a:t>
            </a:r>
            <a:endParaRPr lang="zh-CN" altLang="en-US" b="1">
              <a:solidFill>
                <a:schemeClr val="bg1"/>
              </a:solidFill>
              <a:sym typeface="+mn-ea"/>
            </a:endParaRPr>
          </a:p>
        </p:txBody>
      </p:sp>
      <p:sp>
        <p:nvSpPr>
          <p:cNvPr id="7" name="文本框 6"/>
          <p:cNvSpPr txBox="1"/>
          <p:nvPr/>
        </p:nvSpPr>
        <p:spPr>
          <a:xfrm>
            <a:off x="227330" y="814705"/>
            <a:ext cx="4646295" cy="553085"/>
          </a:xfrm>
          <a:prstGeom prst="rect">
            <a:avLst/>
          </a:prstGeom>
          <a:noFill/>
          <a:ln>
            <a:noFill/>
          </a:ln>
        </p:spPr>
        <p:txBody>
          <a:bodyPr wrap="square" rtlCol="0">
            <a:spAutoFit/>
          </a:bodyPr>
          <a:p>
            <a:r>
              <a:rPr lang="zh-CN" altLang="en-US" sz="1000" b="1">
                <a:solidFill>
                  <a:schemeClr val="tx1"/>
                </a:solidFill>
                <a:effectLst>
                  <a:outerShdw blurRad="38100" dist="19050" dir="2700000" algn="tl" rotWithShape="0">
                    <a:schemeClr val="dk1">
                      <a:alpha val="40000"/>
                    </a:schemeClr>
                  </a:outerShdw>
                </a:effectLst>
              </a:rPr>
              <a:t>1.</a:t>
            </a:r>
            <a:r>
              <a:rPr lang="zh-CN" altLang="en-US" sz="1000"/>
              <a:t>Use the USB flash drive included in the machine's accessory package and insert it into your </a:t>
            </a:r>
            <a:r>
              <a:rPr lang="en-US" altLang="zh-CN" sz="1000"/>
              <a:t>.</a:t>
            </a:r>
            <a:endParaRPr lang="zh-CN" altLang="en-US" sz="1000"/>
          </a:p>
          <a:p>
            <a:r>
              <a:rPr lang="zh-CN" altLang="en-US" sz="1000"/>
              <a:t>computer to access its contents. Search for the file named “wifi.cfg" within the drive.</a:t>
            </a:r>
            <a:endParaRPr lang="zh-CN" altLang="en-US" sz="1000"/>
          </a:p>
        </p:txBody>
      </p:sp>
      <p:sp>
        <p:nvSpPr>
          <p:cNvPr id="8" name="文本框 7"/>
          <p:cNvSpPr txBox="1"/>
          <p:nvPr/>
        </p:nvSpPr>
        <p:spPr>
          <a:xfrm>
            <a:off x="227330" y="1373505"/>
            <a:ext cx="2884170" cy="1476375"/>
          </a:xfrm>
          <a:prstGeom prst="rect">
            <a:avLst/>
          </a:prstGeom>
          <a:noFill/>
        </p:spPr>
        <p:txBody>
          <a:bodyPr wrap="square" rtlCol="0">
            <a:spAutoFit/>
          </a:bodyPr>
          <a:p>
            <a:r>
              <a:rPr lang="zh-CN" altLang="en-US" sz="1000" b="1"/>
              <a:t>2.</a:t>
            </a:r>
            <a:r>
              <a:rPr lang="zh-CN" altLang="en-US" sz="1000"/>
              <a:t>Open the “wifi.cfg" file using Notepad; </a:t>
            </a:r>
            <a:endParaRPr lang="zh-CN" altLang="en-US" sz="1000"/>
          </a:p>
          <a:p>
            <a:r>
              <a:rPr lang="zh-CN" altLang="en-US" sz="1000"/>
              <a:t>this action resembles the example displayed</a:t>
            </a:r>
            <a:endParaRPr lang="zh-CN" altLang="en-US" sz="1000"/>
          </a:p>
          <a:p>
            <a:r>
              <a:rPr lang="zh-CN" altLang="en-US" sz="1000"/>
              <a:t>on the right. Enter your WiFI network name </a:t>
            </a:r>
            <a:endParaRPr lang="zh-CN" altLang="en-US" sz="1000"/>
          </a:p>
          <a:p>
            <a:r>
              <a:rPr lang="zh-CN" altLang="en-US" sz="1000"/>
              <a:t>(SSID) and password in the following format: </a:t>
            </a:r>
            <a:endParaRPr lang="zh-CN" altLang="en-US" sz="1000"/>
          </a:p>
          <a:p>
            <a:r>
              <a:rPr lang="zh-CN" altLang="en-US" sz="1000"/>
              <a:t>- ssid=your_WiFi_network_name </a:t>
            </a:r>
            <a:endParaRPr lang="zh-CN" altLang="en-US" sz="1000"/>
          </a:p>
          <a:p>
            <a:r>
              <a:rPr lang="zh-CN" altLang="en-US" sz="1000"/>
              <a:t>- password=your_WiFi_password </a:t>
            </a:r>
            <a:endParaRPr lang="zh-CN" altLang="en-US" sz="1000"/>
          </a:p>
          <a:p>
            <a:r>
              <a:rPr lang="zh-CN" altLang="en-US" sz="1000"/>
              <a:t>Example: </a:t>
            </a:r>
            <a:endParaRPr lang="zh-CN" altLang="en-US" sz="1000"/>
          </a:p>
          <a:p>
            <a:r>
              <a:rPr lang="zh-CN" altLang="en-US" sz="1000"/>
              <a:t>- ssid= </a:t>
            </a:r>
            <a:r>
              <a:rPr lang="en-US" altLang="zh-CN" sz="1000"/>
              <a:t> WiFi NAME </a:t>
            </a:r>
            <a:endParaRPr lang="en-US" altLang="zh-CN" sz="1000"/>
          </a:p>
          <a:p>
            <a:r>
              <a:rPr lang="zh-CN" altLang="en-US" sz="1000"/>
              <a:t>- password=</a:t>
            </a:r>
            <a:r>
              <a:rPr lang="en-US" altLang="zh-CN" sz="1000"/>
              <a:t> </a:t>
            </a:r>
            <a:r>
              <a:rPr lang="en-US" altLang="zh-CN" sz="1000">
                <a:sym typeface="+mn-ea"/>
              </a:rPr>
              <a:t>WiFi </a:t>
            </a:r>
            <a:r>
              <a:rPr lang="en-US" altLang="zh-CN" sz="1000"/>
              <a:t>Password</a:t>
            </a:r>
            <a:endParaRPr lang="en-US" altLang="zh-CN" sz="1000"/>
          </a:p>
        </p:txBody>
      </p:sp>
      <p:sp>
        <p:nvSpPr>
          <p:cNvPr id="9" name="文本框 8"/>
          <p:cNvSpPr txBox="1"/>
          <p:nvPr/>
        </p:nvSpPr>
        <p:spPr>
          <a:xfrm>
            <a:off x="255905" y="2910205"/>
            <a:ext cx="3541395" cy="553085"/>
          </a:xfrm>
          <a:prstGeom prst="rect">
            <a:avLst/>
          </a:prstGeom>
          <a:noFill/>
        </p:spPr>
        <p:txBody>
          <a:bodyPr wrap="square" rtlCol="0">
            <a:spAutoFit/>
          </a:bodyPr>
          <a:p>
            <a:r>
              <a:rPr lang="zh-CN" altLang="en-US" sz="1000" b="1"/>
              <a:t>3.</a:t>
            </a:r>
            <a:r>
              <a:rPr lang="zh-CN" altLang="en-US" sz="1000"/>
              <a:t>After entering your WiFi info, save the “wifi.cfg" file, ensuring it remains in the USB's root directory. </a:t>
            </a:r>
            <a:endParaRPr lang="zh-CN" altLang="en-US" sz="1000"/>
          </a:p>
          <a:p>
            <a:r>
              <a:rPr lang="zh-CN" altLang="en-US" sz="1000"/>
              <a:t>*Please make sure you type in the correct WiFi info.</a:t>
            </a:r>
            <a:endParaRPr lang="zh-CN" altLang="en-US" sz="1000"/>
          </a:p>
        </p:txBody>
      </p:sp>
      <p:sp>
        <p:nvSpPr>
          <p:cNvPr id="10" name="文本框 9"/>
          <p:cNvSpPr txBox="1"/>
          <p:nvPr/>
        </p:nvSpPr>
        <p:spPr>
          <a:xfrm>
            <a:off x="258445" y="3550920"/>
            <a:ext cx="5128895" cy="706755"/>
          </a:xfrm>
          <a:prstGeom prst="rect">
            <a:avLst/>
          </a:prstGeom>
          <a:noFill/>
        </p:spPr>
        <p:txBody>
          <a:bodyPr wrap="square" rtlCol="0">
            <a:spAutoFit/>
          </a:bodyPr>
          <a:p>
            <a:r>
              <a:rPr lang="zh-CN" altLang="en-US" sz="1000" b="1"/>
              <a:t>4.</a:t>
            </a:r>
            <a:r>
              <a:rPr lang="zh-CN" altLang="en-US" sz="1000"/>
              <a:t>Power on the machine, enter the system and then plug </a:t>
            </a:r>
            <a:endParaRPr lang="zh-CN" altLang="en-US" sz="1000"/>
          </a:p>
          <a:p>
            <a:r>
              <a:rPr lang="zh-CN" altLang="en-US" sz="1000"/>
              <a:t>the USB port into one of the two USB ports on the right </a:t>
            </a:r>
            <a:endParaRPr lang="zh-CN" altLang="en-US" sz="1000"/>
          </a:p>
          <a:p>
            <a:r>
              <a:rPr lang="zh-CN" altLang="en-US" sz="1000"/>
              <a:t>side of the machine.Once inserted, pause for 15-20 seconds</a:t>
            </a:r>
            <a:endParaRPr lang="zh-CN" altLang="en-US" sz="1000"/>
          </a:p>
          <a:p>
            <a:r>
              <a:rPr lang="zh-CN" altLang="en-US" sz="1000"/>
              <a:t> before continuing.</a:t>
            </a:r>
            <a:endParaRPr lang="en-US" altLang="zh-CN" sz="1000"/>
          </a:p>
        </p:txBody>
      </p:sp>
      <p:pic>
        <p:nvPicPr>
          <p:cNvPr id="19" name="图片 18" descr="C:/Users/Administrator/Desktop/218/99999988.png99999988"/>
          <p:cNvPicPr>
            <a:picLocks noChangeAspect="1"/>
          </p:cNvPicPr>
          <p:nvPr/>
        </p:nvPicPr>
        <p:blipFill>
          <a:blip r:embed="rId1"/>
          <a:srcRect t="15654" b="15654"/>
          <a:stretch>
            <a:fillRect/>
          </a:stretch>
        </p:blipFill>
        <p:spPr>
          <a:xfrm>
            <a:off x="3456305" y="3148330"/>
            <a:ext cx="1693545" cy="1197610"/>
          </a:xfrm>
          <a:prstGeom prst="roundRect">
            <a:avLst/>
          </a:prstGeom>
          <a:ln w="12700">
            <a:solidFill>
              <a:schemeClr val="tx1"/>
            </a:solidFill>
          </a:ln>
        </p:spPr>
      </p:pic>
      <p:pic>
        <p:nvPicPr>
          <p:cNvPr id="14" name="图片 13" descr="图片1"/>
          <p:cNvPicPr>
            <a:picLocks noChangeAspect="1"/>
          </p:cNvPicPr>
          <p:nvPr/>
        </p:nvPicPr>
        <p:blipFill>
          <a:blip r:embed="rId2"/>
          <a:stretch>
            <a:fillRect/>
          </a:stretch>
        </p:blipFill>
        <p:spPr>
          <a:xfrm>
            <a:off x="2692400" y="1870710"/>
            <a:ext cx="2457450" cy="951230"/>
          </a:xfrm>
          <a:prstGeom prst="rect">
            <a:avLst/>
          </a:prstGeom>
        </p:spPr>
      </p:pic>
      <p:sp>
        <p:nvSpPr>
          <p:cNvPr id="12" name="文本框 11"/>
          <p:cNvSpPr txBox="1"/>
          <p:nvPr/>
        </p:nvSpPr>
        <p:spPr>
          <a:xfrm>
            <a:off x="257810" y="4374515"/>
            <a:ext cx="4683125" cy="706755"/>
          </a:xfrm>
          <a:prstGeom prst="rect">
            <a:avLst/>
          </a:prstGeom>
          <a:noFill/>
        </p:spPr>
        <p:txBody>
          <a:bodyPr wrap="square" rtlCol="0">
            <a:spAutoFit/>
          </a:bodyPr>
          <a:p>
            <a:pPr algn="l">
              <a:buClrTx/>
              <a:buSzTx/>
              <a:buNone/>
            </a:pPr>
            <a:r>
              <a:rPr lang="en-US" altLang="zh-CN" sz="1000" b="1"/>
              <a:t>5</a:t>
            </a:r>
            <a:r>
              <a:rPr lang="zh-CN" altLang="en-US" sz="1000" b="1"/>
              <a:t>.</a:t>
            </a:r>
            <a:r>
              <a:rPr lang="en-US" altLang="zh-CN" sz="1000"/>
              <a:t>Press the knob to select ‘Show IP" and wait for 5-10s. The IP adress of your home network will appear.If 127.0.0.1 appears, we need to check if the Wi-Fi account and password in the USB drive's files are correct, or if the USB drive is properly inserted, and then restart the machine to perform the above actions again.</a:t>
            </a:r>
            <a:endParaRPr lang="en-US" altLang="zh-CN" sz="1000"/>
          </a:p>
        </p:txBody>
      </p:sp>
      <p:sp>
        <p:nvSpPr>
          <p:cNvPr id="23" name="文本框 22"/>
          <p:cNvSpPr txBox="1"/>
          <p:nvPr/>
        </p:nvSpPr>
        <p:spPr>
          <a:xfrm>
            <a:off x="288925" y="5927090"/>
            <a:ext cx="4958715" cy="398780"/>
          </a:xfrm>
          <a:prstGeom prst="rect">
            <a:avLst/>
          </a:prstGeom>
          <a:noFill/>
        </p:spPr>
        <p:txBody>
          <a:bodyPr wrap="square" rtlCol="0">
            <a:spAutoFit/>
          </a:bodyPr>
          <a:p>
            <a:pPr algn="l">
              <a:buClrTx/>
              <a:buSzTx/>
              <a:buNone/>
            </a:pPr>
            <a:r>
              <a:rPr lang="en-US" altLang="zh-CN" sz="1000" b="1"/>
              <a:t>6</a:t>
            </a:r>
            <a:r>
              <a:rPr lang="zh-CN" altLang="en-US" sz="1000" b="1"/>
              <a:t>.</a:t>
            </a:r>
            <a:r>
              <a:rPr lang="en-US" altLang="zh-CN" sz="1000"/>
              <a:t>After the machine is connected to Wi-Fi, press the knob again to select the auto-calibration function, the machine will automatically calibrate and then restart.</a:t>
            </a:r>
            <a:endParaRPr lang="en-US" altLang="zh-CN" sz="1000"/>
          </a:p>
        </p:txBody>
      </p:sp>
      <p:grpSp>
        <p:nvGrpSpPr>
          <p:cNvPr id="17" name="组合 16"/>
          <p:cNvGrpSpPr/>
          <p:nvPr/>
        </p:nvGrpSpPr>
        <p:grpSpPr>
          <a:xfrm>
            <a:off x="285750" y="5085398"/>
            <a:ext cx="4781615" cy="792318"/>
            <a:chOff x="450" y="8009"/>
            <a:chExt cx="7530" cy="1248"/>
          </a:xfrm>
        </p:grpSpPr>
        <p:pic>
          <p:nvPicPr>
            <p:cNvPr id="2" name="图片 1" descr="IMG_0442.HEIC"/>
            <p:cNvPicPr/>
            <p:nvPr/>
          </p:nvPicPr>
          <p:blipFill>
            <a:blip r:embed="rId3"/>
            <a:srcRect l="23063" t="28069" r="34923" b="41985"/>
            <a:stretch>
              <a:fillRect/>
            </a:stretch>
          </p:blipFill>
          <p:spPr>
            <a:xfrm>
              <a:off x="450" y="8009"/>
              <a:ext cx="2381" cy="1247"/>
            </a:xfrm>
            <a:prstGeom prst="rect">
              <a:avLst/>
            </a:prstGeom>
          </p:spPr>
        </p:pic>
        <p:pic>
          <p:nvPicPr>
            <p:cNvPr id="3" name="图片 2" descr="IMG_0443.HEIC"/>
            <p:cNvPicPr/>
            <p:nvPr/>
          </p:nvPicPr>
          <p:blipFill>
            <a:blip r:embed="rId4"/>
            <a:srcRect l="22896" t="30773" r="35673" b="40601"/>
            <a:stretch>
              <a:fillRect/>
            </a:stretch>
          </p:blipFill>
          <p:spPr>
            <a:xfrm>
              <a:off x="3024" y="8009"/>
              <a:ext cx="2381" cy="1247"/>
            </a:xfrm>
            <a:prstGeom prst="rect">
              <a:avLst/>
            </a:prstGeom>
          </p:spPr>
        </p:pic>
        <p:pic>
          <p:nvPicPr>
            <p:cNvPr id="5" name="图片 4" descr="IMG_0445.HEIC"/>
            <p:cNvPicPr/>
            <p:nvPr/>
          </p:nvPicPr>
          <p:blipFill>
            <a:blip r:embed="rId5"/>
            <a:srcRect l="27092" t="31123" r="30536" b="39218"/>
            <a:stretch>
              <a:fillRect/>
            </a:stretch>
          </p:blipFill>
          <p:spPr>
            <a:xfrm>
              <a:off x="5599" y="8009"/>
              <a:ext cx="2381" cy="1247"/>
            </a:xfrm>
            <a:prstGeom prst="rect">
              <a:avLst/>
            </a:prstGeom>
          </p:spPr>
        </p:pic>
      </p:grpSp>
      <p:grpSp>
        <p:nvGrpSpPr>
          <p:cNvPr id="16" name="组合 15"/>
          <p:cNvGrpSpPr/>
          <p:nvPr/>
        </p:nvGrpSpPr>
        <p:grpSpPr>
          <a:xfrm>
            <a:off x="274320" y="6377305"/>
            <a:ext cx="4803140" cy="791210"/>
            <a:chOff x="432" y="10043"/>
            <a:chExt cx="7564" cy="1246"/>
          </a:xfrm>
        </p:grpSpPr>
        <p:pic>
          <p:nvPicPr>
            <p:cNvPr id="11" name="图片 10" descr="IMG_0444.HEIC"/>
            <p:cNvPicPr/>
            <p:nvPr/>
          </p:nvPicPr>
          <p:blipFill>
            <a:blip r:embed="rId6"/>
            <a:srcRect l="31240" t="28053" r="27723" b="43257"/>
            <a:stretch>
              <a:fillRect/>
            </a:stretch>
          </p:blipFill>
          <p:spPr>
            <a:xfrm>
              <a:off x="432" y="10043"/>
              <a:ext cx="2381" cy="1247"/>
            </a:xfrm>
            <a:prstGeom prst="rect">
              <a:avLst/>
            </a:prstGeom>
          </p:spPr>
        </p:pic>
        <p:pic>
          <p:nvPicPr>
            <p:cNvPr id="13" name="图片 12" descr="IMG_0446.HEIC"/>
            <p:cNvPicPr/>
            <p:nvPr/>
          </p:nvPicPr>
          <p:blipFill>
            <a:blip r:embed="rId7"/>
            <a:srcRect l="25924" t="37134" r="24374" b="27894"/>
            <a:stretch>
              <a:fillRect/>
            </a:stretch>
          </p:blipFill>
          <p:spPr>
            <a:xfrm>
              <a:off x="3024" y="10043"/>
              <a:ext cx="2381" cy="1247"/>
            </a:xfrm>
            <a:prstGeom prst="rect">
              <a:avLst/>
            </a:prstGeom>
          </p:spPr>
        </p:pic>
        <p:pic>
          <p:nvPicPr>
            <p:cNvPr id="15" name="图片 14" descr="IMG_0447.HEIC"/>
            <p:cNvPicPr/>
            <p:nvPr/>
          </p:nvPicPr>
          <p:blipFill>
            <a:blip r:embed="rId8"/>
            <a:srcRect l="28594" t="31186" r="24589" b="36498"/>
            <a:stretch>
              <a:fillRect/>
            </a:stretch>
          </p:blipFill>
          <p:spPr>
            <a:xfrm>
              <a:off x="5616" y="10043"/>
              <a:ext cx="2381" cy="1247"/>
            </a:xfrm>
            <a:prstGeom prst="rect">
              <a:avLst/>
            </a:prstGeom>
          </p:spPr>
        </p:pic>
      </p:gr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12</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1ED85428-3080-4c77-A2A7-AC3340D10515"/>
          <p:cNvPicPr>
            <a:picLocks noChangeAspect="1"/>
          </p:cNvPicPr>
          <p:nvPr/>
        </p:nvPicPr>
        <p:blipFill>
          <a:blip r:embed="rId1"/>
          <a:srcRect r="2157"/>
          <a:stretch>
            <a:fillRect/>
          </a:stretch>
        </p:blipFill>
        <p:spPr>
          <a:xfrm>
            <a:off x="241935" y="695960"/>
            <a:ext cx="4867910" cy="2974340"/>
          </a:xfrm>
          <a:prstGeom prst="rect">
            <a:avLst/>
          </a:prstGeom>
        </p:spPr>
      </p:pic>
      <p:pic>
        <p:nvPicPr>
          <p:cNvPr id="4" name="图片 3" descr="1"/>
          <p:cNvPicPr/>
          <p:nvPr/>
        </p:nvPicPr>
        <p:blipFill>
          <a:blip r:embed="rId2"/>
          <a:stretch>
            <a:fillRect/>
          </a:stretch>
        </p:blipFill>
        <p:spPr>
          <a:xfrm>
            <a:off x="468630" y="4932045"/>
            <a:ext cx="4320000" cy="2340000"/>
          </a:xfrm>
          <a:prstGeom prst="rect">
            <a:avLst/>
          </a:prstGeom>
        </p:spPr>
      </p:pic>
      <p:sp>
        <p:nvSpPr>
          <p:cNvPr id="14" name="文本框 13"/>
          <p:cNvSpPr txBox="1"/>
          <p:nvPr/>
        </p:nvSpPr>
        <p:spPr>
          <a:xfrm>
            <a:off x="1740535" y="3591560"/>
            <a:ext cx="1776095" cy="368300"/>
          </a:xfrm>
          <a:prstGeom prst="rect">
            <a:avLst/>
          </a:prstGeom>
          <a:noFill/>
        </p:spPr>
        <p:txBody>
          <a:bodyPr wrap="square" rtlCol="0">
            <a:spAutoFit/>
          </a:bodyPr>
          <a:p>
            <a:r>
              <a:rPr lang="en-US" altLang="zh-CN" b="1"/>
              <a:t>Enable camera</a:t>
            </a:r>
            <a:endParaRPr lang="en-US" altLang="zh-CN" b="1"/>
          </a:p>
        </p:txBody>
      </p:sp>
      <p:sp>
        <p:nvSpPr>
          <p:cNvPr id="15" name="文本框 14"/>
          <p:cNvSpPr txBox="1"/>
          <p:nvPr/>
        </p:nvSpPr>
        <p:spPr>
          <a:xfrm>
            <a:off x="453542" y="265945"/>
            <a:ext cx="880110" cy="423545"/>
          </a:xfrm>
          <a:prstGeom prst="rect">
            <a:avLst/>
          </a:prstGeom>
          <a:noFill/>
          <a:ln>
            <a:noFill/>
          </a:ln>
        </p:spPr>
        <p:txBody>
          <a:bodyPr wrap="none" rtlCol="0">
            <a:spAutoFit/>
          </a:bodyPr>
          <a:p>
            <a:pPr algn="l">
              <a:lnSpc>
                <a:spcPct val="60000"/>
              </a:lnSpc>
            </a:pPr>
            <a:r>
              <a:rPr lang="en-US" altLang="zh-CN" b="1">
                <a:solidFill>
                  <a:schemeClr val="bg1"/>
                </a:solidFill>
                <a:sym typeface="+mn-ea"/>
              </a:rPr>
              <a:t>Enable </a:t>
            </a:r>
            <a:endParaRPr lang="en-US" altLang="zh-CN" b="1">
              <a:solidFill>
                <a:schemeClr val="bg1"/>
              </a:solidFill>
              <a:sym typeface="+mn-ea"/>
            </a:endParaRPr>
          </a:p>
          <a:p>
            <a:pPr algn="l">
              <a:lnSpc>
                <a:spcPct val="60000"/>
              </a:lnSpc>
            </a:pPr>
            <a:r>
              <a:rPr lang="en-US" altLang="zh-CN" b="1">
                <a:solidFill>
                  <a:schemeClr val="bg1"/>
                </a:solidFill>
                <a:sym typeface="+mn-ea"/>
              </a:rPr>
              <a:t>camera</a:t>
            </a:r>
            <a:endParaRPr lang="en-US" altLang="zh-CN" b="1" dirty="0" smtClean="0">
              <a:solidFill>
                <a:schemeClr val="bg1"/>
              </a:solidFill>
              <a:latin typeface="Arial" panose="020B0604020202020204" pitchFamily="34" charset="0"/>
              <a:cs typeface="Arial" panose="020B0604020202020204" pitchFamily="34" charset="0"/>
              <a:sym typeface="+mn-ea"/>
            </a:endParaRPr>
          </a:p>
        </p:txBody>
      </p:sp>
      <p:sp>
        <p:nvSpPr>
          <p:cNvPr id="16" name="文本框 15"/>
          <p:cNvSpPr txBox="1"/>
          <p:nvPr/>
        </p:nvSpPr>
        <p:spPr>
          <a:xfrm>
            <a:off x="176530" y="3936365"/>
            <a:ext cx="4865370" cy="1014730"/>
          </a:xfrm>
          <a:prstGeom prst="rect">
            <a:avLst/>
          </a:prstGeom>
          <a:noFill/>
        </p:spPr>
        <p:txBody>
          <a:bodyPr wrap="square" rtlCol="0">
            <a:spAutoFit/>
          </a:bodyPr>
          <a:p>
            <a:r>
              <a:rPr lang="en-US" altLang="zh-CN" sz="1200"/>
              <a:t>After the machine successfully connects to the network, operate "Show ip" on the screen to obtain the machine's network IP. We need to enter the IP address in the web interface within the same LAN to log in to mainsail (accessible from both mobile devices and computers). Please follow the steps below to enable the camera.</a:t>
            </a:r>
            <a:endParaRPr lang="en-US" altLang="zh-CN" sz="1200"/>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13</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2"/>
          <p:cNvPicPr/>
          <p:nvPr/>
        </p:nvPicPr>
        <p:blipFill>
          <a:blip r:embed="rId1"/>
          <a:stretch>
            <a:fillRect/>
          </a:stretch>
        </p:blipFill>
        <p:spPr>
          <a:xfrm>
            <a:off x="503555" y="657225"/>
            <a:ext cx="4320000" cy="2160000"/>
          </a:xfrm>
          <a:prstGeom prst="rect">
            <a:avLst/>
          </a:prstGeom>
        </p:spPr>
      </p:pic>
      <p:pic>
        <p:nvPicPr>
          <p:cNvPr id="5" name="图片 4" descr="3"/>
          <p:cNvPicPr/>
          <p:nvPr/>
        </p:nvPicPr>
        <p:blipFill>
          <a:blip r:embed="rId2"/>
          <a:stretch>
            <a:fillRect/>
          </a:stretch>
        </p:blipFill>
        <p:spPr>
          <a:xfrm>
            <a:off x="503555" y="2876550"/>
            <a:ext cx="4320000" cy="2160000"/>
          </a:xfrm>
          <a:prstGeom prst="rect">
            <a:avLst/>
          </a:prstGeom>
        </p:spPr>
      </p:pic>
      <p:pic>
        <p:nvPicPr>
          <p:cNvPr id="6" name="图片 5" descr="4"/>
          <p:cNvPicPr/>
          <p:nvPr/>
        </p:nvPicPr>
        <p:blipFill>
          <a:blip r:embed="rId3"/>
          <a:stretch>
            <a:fillRect/>
          </a:stretch>
        </p:blipFill>
        <p:spPr>
          <a:xfrm>
            <a:off x="503555" y="5095875"/>
            <a:ext cx="4320000" cy="2160000"/>
          </a:xfrm>
          <a:prstGeom prst="rect">
            <a:avLst/>
          </a:prstGeom>
        </p:spPr>
      </p:pic>
      <p:sp>
        <p:nvSpPr>
          <p:cNvPr id="22" name="文本框 21"/>
          <p:cNvSpPr txBox="1"/>
          <p:nvPr/>
        </p:nvSpPr>
        <p:spPr>
          <a:xfrm>
            <a:off x="453542" y="265945"/>
            <a:ext cx="880110" cy="423545"/>
          </a:xfrm>
          <a:prstGeom prst="rect">
            <a:avLst/>
          </a:prstGeom>
          <a:noFill/>
          <a:ln>
            <a:noFill/>
          </a:ln>
        </p:spPr>
        <p:txBody>
          <a:bodyPr wrap="none" rtlCol="0">
            <a:spAutoFit/>
          </a:bodyPr>
          <a:p>
            <a:pPr algn="l">
              <a:lnSpc>
                <a:spcPct val="60000"/>
              </a:lnSpc>
            </a:pPr>
            <a:r>
              <a:rPr lang="en-US" altLang="zh-CN" b="1">
                <a:solidFill>
                  <a:schemeClr val="bg1"/>
                </a:solidFill>
                <a:sym typeface="+mn-ea"/>
              </a:rPr>
              <a:t>Enable </a:t>
            </a:r>
            <a:endParaRPr lang="en-US" altLang="zh-CN" b="1">
              <a:solidFill>
                <a:schemeClr val="bg1"/>
              </a:solidFill>
              <a:sym typeface="+mn-ea"/>
            </a:endParaRPr>
          </a:p>
          <a:p>
            <a:pPr algn="l">
              <a:lnSpc>
                <a:spcPct val="60000"/>
              </a:lnSpc>
            </a:pPr>
            <a:r>
              <a:rPr lang="en-US" altLang="zh-CN" b="1">
                <a:solidFill>
                  <a:schemeClr val="bg1"/>
                </a:solidFill>
                <a:sym typeface="+mn-ea"/>
              </a:rPr>
              <a:t>camera</a:t>
            </a:r>
            <a:endParaRPr lang="en-US" altLang="zh-CN" b="1" dirty="0" smtClean="0">
              <a:solidFill>
                <a:schemeClr val="bg1"/>
              </a:solidFill>
              <a:latin typeface="Arial" panose="020B0604020202020204" pitchFamily="34" charset="0"/>
              <a:cs typeface="Arial" panose="020B0604020202020204" pitchFamily="34" charset="0"/>
              <a:sym typeface="+mn-ea"/>
            </a:endParaRPr>
          </a:p>
        </p:txBody>
      </p:sp>
      <p:sp>
        <p:nvSpPr>
          <p:cNvPr id="2" name="页脚占位符 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14</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 name="组合 50"/>
          <p:cNvGrpSpPr/>
          <p:nvPr/>
        </p:nvGrpSpPr>
        <p:grpSpPr>
          <a:xfrm rot="0">
            <a:off x="472440" y="839470"/>
            <a:ext cx="4697095" cy="620395"/>
            <a:chOff x="985" y="5777"/>
            <a:chExt cx="7397" cy="977"/>
          </a:xfrm>
        </p:grpSpPr>
        <p:grpSp>
          <p:nvGrpSpPr>
            <p:cNvPr id="49" name="组合 48"/>
            <p:cNvGrpSpPr/>
            <p:nvPr/>
          </p:nvGrpSpPr>
          <p:grpSpPr>
            <a:xfrm rot="0">
              <a:off x="985" y="5777"/>
              <a:ext cx="1738" cy="938"/>
              <a:chOff x="9485" y="3474"/>
              <a:chExt cx="3778" cy="2200"/>
            </a:xfrm>
          </p:grpSpPr>
          <p:grpSp>
            <p:nvGrpSpPr>
              <p:cNvPr id="31" name="组合 30"/>
              <p:cNvGrpSpPr/>
              <p:nvPr/>
            </p:nvGrpSpPr>
            <p:grpSpPr>
              <a:xfrm>
                <a:off x="9593" y="3650"/>
                <a:ext cx="3671" cy="2024"/>
                <a:chOff x="10485" y="1720"/>
                <a:chExt cx="2326" cy="1282"/>
              </a:xfrm>
            </p:grpSpPr>
            <p:sp>
              <p:nvSpPr>
                <p:cNvPr id="32" name="object 11"/>
                <p:cNvSpPr/>
                <p:nvPr>
                  <p:custDataLst>
                    <p:tags r:id="rId1"/>
                  </p:custDataLst>
                </p:nvPr>
              </p:nvSpPr>
              <p:spPr>
                <a:xfrm>
                  <a:off x="10485" y="2498"/>
                  <a:ext cx="1103" cy="51"/>
                </a:xfrm>
                <a:custGeom>
                  <a:avLst/>
                  <a:gdLst/>
                  <a:ahLst/>
                  <a:cxnLst/>
                  <a:rect l="l" t="t" r="r" b="b"/>
                  <a:pathLst>
                    <a:path w="700404" h="32385">
                      <a:moveTo>
                        <a:pt x="700373" y="32316"/>
                      </a:moveTo>
                      <a:lnTo>
                        <a:pt x="111857" y="19879"/>
                      </a:lnTo>
                      <a:lnTo>
                        <a:pt x="0" y="0"/>
                      </a:lnTo>
                    </a:path>
                  </a:pathLst>
                </a:custGeom>
                <a:ln w="12915">
                  <a:solidFill>
                    <a:srgbClr val="231F20"/>
                  </a:solidFill>
                </a:ln>
              </p:spPr>
              <p:txBody>
                <a:bodyPr wrap="square" lIns="0" tIns="0" rIns="0" bIns="0" rtlCol="0"/>
                <a:p/>
              </p:txBody>
            </p:sp>
            <p:sp>
              <p:nvSpPr>
                <p:cNvPr id="33" name="object 12"/>
                <p:cNvSpPr/>
                <p:nvPr>
                  <p:custDataLst>
                    <p:tags r:id="rId2"/>
                  </p:custDataLst>
                </p:nvPr>
              </p:nvSpPr>
              <p:spPr>
                <a:xfrm>
                  <a:off x="10485" y="1928"/>
                  <a:ext cx="762" cy="184"/>
                </a:xfrm>
                <a:custGeom>
                  <a:avLst/>
                  <a:gdLst/>
                  <a:ahLst/>
                  <a:cxnLst/>
                  <a:rect l="l" t="t" r="r" b="b"/>
                  <a:pathLst>
                    <a:path w="483870" h="116839">
                      <a:moveTo>
                        <a:pt x="0" y="0"/>
                      </a:moveTo>
                      <a:lnTo>
                        <a:pt x="164290" y="70814"/>
                      </a:lnTo>
                      <a:lnTo>
                        <a:pt x="385539" y="110137"/>
                      </a:lnTo>
                      <a:lnTo>
                        <a:pt x="483292" y="116607"/>
                      </a:lnTo>
                    </a:path>
                  </a:pathLst>
                </a:custGeom>
                <a:ln w="12915">
                  <a:solidFill>
                    <a:srgbClr val="231F20"/>
                  </a:solidFill>
                </a:ln>
              </p:spPr>
              <p:txBody>
                <a:bodyPr wrap="square" lIns="0" tIns="0" rIns="0" bIns="0" rtlCol="0"/>
                <a:p/>
              </p:txBody>
            </p:sp>
            <p:sp>
              <p:nvSpPr>
                <p:cNvPr id="34" name="object 13"/>
                <p:cNvSpPr/>
                <p:nvPr>
                  <p:custDataLst>
                    <p:tags r:id="rId3"/>
                  </p:custDataLst>
                </p:nvPr>
              </p:nvSpPr>
              <p:spPr>
                <a:xfrm>
                  <a:off x="11133" y="2109"/>
                  <a:ext cx="590" cy="441"/>
                </a:xfrm>
                <a:custGeom>
                  <a:avLst/>
                  <a:gdLst/>
                  <a:ahLst/>
                  <a:cxnLst/>
                  <a:rect l="l" t="t" r="r" b="b"/>
                  <a:pathLst>
                    <a:path w="374650" h="280035">
                      <a:moveTo>
                        <a:pt x="242818" y="44396"/>
                      </a:moveTo>
                      <a:lnTo>
                        <a:pt x="296490" y="81602"/>
                      </a:lnTo>
                      <a:lnTo>
                        <a:pt x="337677" y="123235"/>
                      </a:lnTo>
                      <a:lnTo>
                        <a:pt x="364348" y="166038"/>
                      </a:lnTo>
                      <a:lnTo>
                        <a:pt x="374472" y="206756"/>
                      </a:lnTo>
                      <a:lnTo>
                        <a:pt x="366020" y="242135"/>
                      </a:lnTo>
                      <a:lnTo>
                        <a:pt x="344863" y="263843"/>
                      </a:lnTo>
                      <a:lnTo>
                        <a:pt x="313565" y="276322"/>
                      </a:lnTo>
                      <a:lnTo>
                        <a:pt x="274360" y="279634"/>
                      </a:lnTo>
                      <a:lnTo>
                        <a:pt x="229483" y="273848"/>
                      </a:lnTo>
                      <a:lnTo>
                        <a:pt x="181170" y="259027"/>
                      </a:lnTo>
                      <a:lnTo>
                        <a:pt x="131654" y="235238"/>
                      </a:lnTo>
                      <a:lnTo>
                        <a:pt x="77982" y="198027"/>
                      </a:lnTo>
                      <a:lnTo>
                        <a:pt x="36795" y="156393"/>
                      </a:lnTo>
                      <a:lnTo>
                        <a:pt x="10124" y="113592"/>
                      </a:lnTo>
                      <a:lnTo>
                        <a:pt x="0" y="72876"/>
                      </a:lnTo>
                      <a:lnTo>
                        <a:pt x="8452" y="37499"/>
                      </a:lnTo>
                      <a:lnTo>
                        <a:pt x="29613" y="15791"/>
                      </a:lnTo>
                      <a:lnTo>
                        <a:pt x="60913" y="3312"/>
                      </a:lnTo>
                      <a:lnTo>
                        <a:pt x="100117" y="0"/>
                      </a:lnTo>
                      <a:lnTo>
                        <a:pt x="144992" y="5786"/>
                      </a:lnTo>
                      <a:lnTo>
                        <a:pt x="193303" y="20607"/>
                      </a:lnTo>
                      <a:lnTo>
                        <a:pt x="242818" y="44396"/>
                      </a:lnTo>
                    </a:path>
                  </a:pathLst>
                </a:custGeom>
                <a:ln w="12915">
                  <a:solidFill>
                    <a:srgbClr val="231F20"/>
                  </a:solidFill>
                </a:ln>
              </p:spPr>
              <p:txBody>
                <a:bodyPr wrap="square" lIns="0" tIns="0" rIns="0" bIns="0" rtlCol="0"/>
                <a:p/>
              </p:txBody>
            </p:sp>
            <p:sp>
              <p:nvSpPr>
                <p:cNvPr id="35" name="object 14"/>
                <p:cNvSpPr/>
                <p:nvPr>
                  <p:custDataLst>
                    <p:tags r:id="rId4"/>
                  </p:custDataLst>
                </p:nvPr>
              </p:nvSpPr>
              <p:spPr>
                <a:xfrm>
                  <a:off x="11147" y="2178"/>
                  <a:ext cx="131" cy="261"/>
                </a:xfrm>
                <a:custGeom>
                  <a:avLst/>
                  <a:gdLst/>
                  <a:ahLst/>
                  <a:cxnLst/>
                  <a:rect l="l" t="t" r="r" b="b"/>
                  <a:pathLst>
                    <a:path w="83185" h="165735">
                      <a:moveTo>
                        <a:pt x="0" y="0"/>
                      </a:moveTo>
                      <a:lnTo>
                        <a:pt x="82677" y="165125"/>
                      </a:lnTo>
                    </a:path>
                  </a:pathLst>
                </a:custGeom>
                <a:ln w="4305">
                  <a:solidFill>
                    <a:srgbClr val="231F20"/>
                  </a:solidFill>
                </a:ln>
              </p:spPr>
              <p:txBody>
                <a:bodyPr wrap="square" lIns="0" tIns="0" rIns="0" bIns="0" rtlCol="0"/>
                <a:p/>
              </p:txBody>
            </p:sp>
            <p:sp>
              <p:nvSpPr>
                <p:cNvPr id="36" name="object 15"/>
                <p:cNvSpPr/>
                <p:nvPr>
                  <p:custDataLst>
                    <p:tags r:id="rId5"/>
                  </p:custDataLst>
                </p:nvPr>
              </p:nvSpPr>
              <p:spPr>
                <a:xfrm>
                  <a:off x="11191" y="2133"/>
                  <a:ext cx="186" cy="371"/>
                </a:xfrm>
                <a:custGeom>
                  <a:avLst/>
                  <a:gdLst/>
                  <a:ahLst/>
                  <a:cxnLst/>
                  <a:rect l="l" t="t" r="r" b="b"/>
                  <a:pathLst>
                    <a:path w="118110" h="235585">
                      <a:moveTo>
                        <a:pt x="0" y="0"/>
                      </a:moveTo>
                      <a:lnTo>
                        <a:pt x="117919" y="235496"/>
                      </a:lnTo>
                    </a:path>
                  </a:pathLst>
                </a:custGeom>
                <a:ln w="4305">
                  <a:solidFill>
                    <a:srgbClr val="231F20"/>
                  </a:solidFill>
                </a:ln>
              </p:spPr>
              <p:txBody>
                <a:bodyPr wrap="square" lIns="0" tIns="0" rIns="0" bIns="0" rtlCol="0"/>
                <a:p/>
              </p:txBody>
            </p:sp>
            <p:sp>
              <p:nvSpPr>
                <p:cNvPr id="37" name="object 16"/>
                <p:cNvSpPr/>
                <p:nvPr>
                  <p:custDataLst>
                    <p:tags r:id="rId6"/>
                  </p:custDataLst>
                </p:nvPr>
              </p:nvSpPr>
              <p:spPr>
                <a:xfrm>
                  <a:off x="11308" y="2110"/>
                  <a:ext cx="219" cy="437"/>
                </a:xfrm>
                <a:custGeom>
                  <a:avLst/>
                  <a:gdLst/>
                  <a:ahLst/>
                  <a:cxnLst/>
                  <a:rect l="l" t="t" r="r" b="b"/>
                  <a:pathLst>
                    <a:path w="139064" h="277494">
                      <a:moveTo>
                        <a:pt x="0" y="0"/>
                      </a:moveTo>
                      <a:lnTo>
                        <a:pt x="138633" y="276898"/>
                      </a:lnTo>
                    </a:path>
                  </a:pathLst>
                </a:custGeom>
                <a:ln w="4305">
                  <a:solidFill>
                    <a:srgbClr val="231F20"/>
                  </a:solidFill>
                </a:ln>
              </p:spPr>
              <p:txBody>
                <a:bodyPr wrap="square" lIns="0" tIns="0" rIns="0" bIns="0" rtlCol="0"/>
                <a:p/>
              </p:txBody>
            </p:sp>
            <p:sp>
              <p:nvSpPr>
                <p:cNvPr id="38" name="object 17"/>
                <p:cNvSpPr/>
                <p:nvPr>
                  <p:custDataLst>
                    <p:tags r:id="rId7"/>
                  </p:custDataLst>
                </p:nvPr>
              </p:nvSpPr>
              <p:spPr>
                <a:xfrm>
                  <a:off x="11246" y="2111"/>
                  <a:ext cx="208" cy="419"/>
                </a:xfrm>
                <a:custGeom>
                  <a:avLst/>
                  <a:gdLst/>
                  <a:ahLst/>
                  <a:cxnLst/>
                  <a:rect l="l" t="t" r="r" b="b"/>
                  <a:pathLst>
                    <a:path w="132079" h="266064">
                      <a:moveTo>
                        <a:pt x="0" y="0"/>
                      </a:moveTo>
                      <a:lnTo>
                        <a:pt x="132079" y="265595"/>
                      </a:lnTo>
                    </a:path>
                  </a:pathLst>
                </a:custGeom>
                <a:ln w="4305">
                  <a:solidFill>
                    <a:srgbClr val="231F20"/>
                  </a:solidFill>
                </a:ln>
              </p:spPr>
              <p:txBody>
                <a:bodyPr wrap="square" lIns="0" tIns="0" rIns="0" bIns="0" rtlCol="0"/>
                <a:p/>
              </p:txBody>
            </p:sp>
            <p:sp>
              <p:nvSpPr>
                <p:cNvPr id="39" name="object 18"/>
                <p:cNvSpPr/>
                <p:nvPr>
                  <p:custDataLst>
                    <p:tags r:id="rId8"/>
                  </p:custDataLst>
                </p:nvPr>
              </p:nvSpPr>
              <p:spPr>
                <a:xfrm>
                  <a:off x="11372" y="2121"/>
                  <a:ext cx="211" cy="425"/>
                </a:xfrm>
                <a:custGeom>
                  <a:avLst/>
                  <a:gdLst/>
                  <a:ahLst/>
                  <a:cxnLst/>
                  <a:rect l="l" t="t" r="r" b="b"/>
                  <a:pathLst>
                    <a:path w="133985" h="269875">
                      <a:moveTo>
                        <a:pt x="0" y="0"/>
                      </a:moveTo>
                      <a:lnTo>
                        <a:pt x="133731" y="269811"/>
                      </a:lnTo>
                    </a:path>
                  </a:pathLst>
                </a:custGeom>
                <a:ln w="4305">
                  <a:solidFill>
                    <a:srgbClr val="231F20"/>
                  </a:solidFill>
                </a:ln>
              </p:spPr>
              <p:txBody>
                <a:bodyPr wrap="square" lIns="0" tIns="0" rIns="0" bIns="0" rtlCol="0"/>
                <a:p/>
              </p:txBody>
            </p:sp>
            <p:sp>
              <p:nvSpPr>
                <p:cNvPr id="40" name="object 19"/>
                <p:cNvSpPr/>
                <p:nvPr>
                  <p:custDataLst>
                    <p:tags r:id="rId9"/>
                  </p:custDataLst>
                </p:nvPr>
              </p:nvSpPr>
              <p:spPr>
                <a:xfrm>
                  <a:off x="11442" y="2146"/>
                  <a:ext cx="198" cy="395"/>
                </a:xfrm>
                <a:custGeom>
                  <a:avLst/>
                  <a:gdLst/>
                  <a:ahLst/>
                  <a:cxnLst/>
                  <a:rect l="l" t="t" r="r" b="b"/>
                  <a:pathLst>
                    <a:path w="125729" h="250825">
                      <a:moveTo>
                        <a:pt x="0" y="0"/>
                      </a:moveTo>
                      <a:lnTo>
                        <a:pt x="125450" y="250545"/>
                      </a:lnTo>
                    </a:path>
                  </a:pathLst>
                </a:custGeom>
                <a:ln w="4305">
                  <a:solidFill>
                    <a:srgbClr val="231F20"/>
                  </a:solidFill>
                </a:ln>
              </p:spPr>
              <p:txBody>
                <a:bodyPr wrap="square" lIns="0" tIns="0" rIns="0" bIns="0" rtlCol="0"/>
                <a:p/>
              </p:txBody>
            </p:sp>
            <p:sp>
              <p:nvSpPr>
                <p:cNvPr id="41" name="object 20"/>
                <p:cNvSpPr/>
                <p:nvPr>
                  <p:custDataLst>
                    <p:tags r:id="rId10"/>
                  </p:custDataLst>
                </p:nvPr>
              </p:nvSpPr>
              <p:spPr>
                <a:xfrm>
                  <a:off x="11520" y="2189"/>
                  <a:ext cx="167" cy="329"/>
                </a:xfrm>
                <a:custGeom>
                  <a:avLst/>
                  <a:gdLst/>
                  <a:ahLst/>
                  <a:cxnLst/>
                  <a:rect l="l" t="t" r="r" b="b"/>
                  <a:pathLst>
                    <a:path w="106045" h="208914">
                      <a:moveTo>
                        <a:pt x="0" y="0"/>
                      </a:moveTo>
                      <a:lnTo>
                        <a:pt x="105460" y="208648"/>
                      </a:lnTo>
                    </a:path>
                  </a:pathLst>
                </a:custGeom>
                <a:ln w="4305">
                  <a:solidFill>
                    <a:srgbClr val="231F20"/>
                  </a:solidFill>
                </a:ln>
              </p:spPr>
              <p:txBody>
                <a:bodyPr wrap="square" lIns="0" tIns="0" rIns="0" bIns="0" rtlCol="0"/>
                <a:p/>
              </p:txBody>
            </p:sp>
            <p:sp>
              <p:nvSpPr>
                <p:cNvPr id="42" name="object 21"/>
                <p:cNvSpPr/>
                <p:nvPr>
                  <p:custDataLst>
                    <p:tags r:id="rId11"/>
                  </p:custDataLst>
                </p:nvPr>
              </p:nvSpPr>
              <p:spPr>
                <a:xfrm>
                  <a:off x="11596" y="2234"/>
                  <a:ext cx="122" cy="241"/>
                </a:xfrm>
                <a:custGeom>
                  <a:avLst/>
                  <a:gdLst/>
                  <a:ahLst/>
                  <a:cxnLst/>
                  <a:rect l="l" t="t" r="r" b="b"/>
                  <a:pathLst>
                    <a:path w="77470" h="153035">
                      <a:moveTo>
                        <a:pt x="0" y="0"/>
                      </a:moveTo>
                      <a:lnTo>
                        <a:pt x="76911" y="152539"/>
                      </a:lnTo>
                    </a:path>
                  </a:pathLst>
                </a:custGeom>
                <a:ln w="4305">
                  <a:solidFill>
                    <a:srgbClr val="231F20"/>
                  </a:solidFill>
                </a:ln>
              </p:spPr>
              <p:txBody>
                <a:bodyPr wrap="square" lIns="0" tIns="0" rIns="0" bIns="0" rtlCol="0"/>
                <a:p/>
              </p:txBody>
            </p:sp>
            <p:sp>
              <p:nvSpPr>
                <p:cNvPr id="44" name="object 22"/>
                <p:cNvSpPr/>
                <p:nvPr>
                  <p:custDataLst>
                    <p:tags r:id="rId12"/>
                  </p:custDataLst>
                </p:nvPr>
              </p:nvSpPr>
              <p:spPr>
                <a:xfrm>
                  <a:off x="11392" y="1745"/>
                  <a:ext cx="301" cy="209"/>
                </a:xfrm>
                <a:prstGeom prst="rect">
                  <a:avLst/>
                </a:prstGeom>
                <a:blipFill>
                  <a:blip r:embed="rId13" cstate="print"/>
                  <a:stretch>
                    <a:fillRect/>
                  </a:stretch>
                </a:blipFill>
                <a:ln>
                  <a:noFill/>
                </a:ln>
              </p:spPr>
              <p:txBody>
                <a:bodyPr wrap="square" lIns="0" tIns="0" rIns="0" bIns="0" rtlCol="0"/>
                <a:p/>
              </p:txBody>
            </p:sp>
            <p:sp>
              <p:nvSpPr>
                <p:cNvPr id="45" name="object 23"/>
                <p:cNvSpPr/>
                <p:nvPr>
                  <p:custDataLst>
                    <p:tags r:id="rId14"/>
                  </p:custDataLst>
                </p:nvPr>
              </p:nvSpPr>
              <p:spPr>
                <a:xfrm>
                  <a:off x="11727" y="1722"/>
                  <a:ext cx="65" cy="59"/>
                </a:xfrm>
                <a:custGeom>
                  <a:avLst/>
                  <a:gdLst/>
                  <a:ahLst/>
                  <a:cxnLst/>
                  <a:rect l="l" t="t" r="r" b="b"/>
                  <a:pathLst>
                    <a:path w="41275" h="37464">
                      <a:moveTo>
                        <a:pt x="20662" y="0"/>
                      </a:moveTo>
                      <a:lnTo>
                        <a:pt x="12049" y="1481"/>
                      </a:lnTo>
                      <a:lnTo>
                        <a:pt x="5545" y="5540"/>
                      </a:lnTo>
                      <a:lnTo>
                        <a:pt x="1433" y="11594"/>
                      </a:lnTo>
                      <a:lnTo>
                        <a:pt x="0" y="19062"/>
                      </a:lnTo>
                      <a:lnTo>
                        <a:pt x="1491" y="26247"/>
                      </a:lnTo>
                      <a:lnTo>
                        <a:pt x="5673" y="32043"/>
                      </a:lnTo>
                      <a:lnTo>
                        <a:pt x="12140" y="35923"/>
                      </a:lnTo>
                      <a:lnTo>
                        <a:pt x="20472" y="37338"/>
                      </a:lnTo>
                      <a:lnTo>
                        <a:pt x="28498" y="35949"/>
                      </a:lnTo>
                      <a:lnTo>
                        <a:pt x="34912" y="32096"/>
                      </a:lnTo>
                      <a:lnTo>
                        <a:pt x="36502" y="29908"/>
                      </a:lnTo>
                      <a:lnTo>
                        <a:pt x="14389" y="29908"/>
                      </a:lnTo>
                      <a:lnTo>
                        <a:pt x="10337" y="24269"/>
                      </a:lnTo>
                      <a:lnTo>
                        <a:pt x="10337" y="12852"/>
                      </a:lnTo>
                      <a:lnTo>
                        <a:pt x="13982" y="7632"/>
                      </a:lnTo>
                      <a:lnTo>
                        <a:pt x="36716" y="7632"/>
                      </a:lnTo>
                      <a:lnTo>
                        <a:pt x="35240" y="5445"/>
                      </a:lnTo>
                      <a:lnTo>
                        <a:pt x="28921" y="1452"/>
                      </a:lnTo>
                      <a:lnTo>
                        <a:pt x="20662" y="0"/>
                      </a:lnTo>
                      <a:close/>
                    </a:path>
                    <a:path w="41275" h="37464">
                      <a:moveTo>
                        <a:pt x="36716" y="7632"/>
                      </a:moveTo>
                      <a:lnTo>
                        <a:pt x="26746" y="7632"/>
                      </a:lnTo>
                      <a:lnTo>
                        <a:pt x="30784" y="12623"/>
                      </a:lnTo>
                      <a:lnTo>
                        <a:pt x="30784" y="24701"/>
                      </a:lnTo>
                      <a:lnTo>
                        <a:pt x="26746" y="29908"/>
                      </a:lnTo>
                      <a:lnTo>
                        <a:pt x="36502" y="29908"/>
                      </a:lnTo>
                      <a:lnTo>
                        <a:pt x="39165" y="26241"/>
                      </a:lnTo>
                      <a:lnTo>
                        <a:pt x="40663" y="19062"/>
                      </a:lnTo>
                      <a:lnTo>
                        <a:pt x="40664" y="18669"/>
                      </a:lnTo>
                      <a:lnTo>
                        <a:pt x="39281" y="11433"/>
                      </a:lnTo>
                      <a:lnTo>
                        <a:pt x="36716" y="7632"/>
                      </a:lnTo>
                      <a:close/>
                    </a:path>
                  </a:pathLst>
                </a:custGeom>
                <a:solidFill>
                  <a:srgbClr val="00AEEF"/>
                </a:solidFill>
              </p:spPr>
              <p:txBody>
                <a:bodyPr wrap="square" lIns="0" tIns="0" rIns="0" bIns="0" rtlCol="0"/>
                <a:p/>
              </p:txBody>
            </p:sp>
            <p:sp>
              <p:nvSpPr>
                <p:cNvPr id="46" name="object 32"/>
                <p:cNvSpPr/>
                <p:nvPr>
                  <p:custDataLst>
                    <p:tags r:id="rId15"/>
                  </p:custDataLst>
                </p:nvPr>
              </p:nvSpPr>
              <p:spPr>
                <a:xfrm>
                  <a:off x="11529" y="1720"/>
                  <a:ext cx="1282" cy="1282"/>
                </a:xfrm>
                <a:prstGeom prst="rect">
                  <a:avLst/>
                </a:prstGeom>
                <a:blipFill>
                  <a:blip r:embed="rId16" cstate="print"/>
                  <a:stretch>
                    <a:fillRect/>
                  </a:stretch>
                </a:blipFill>
              </p:spPr>
              <p:txBody>
                <a:bodyPr wrap="square" lIns="0" tIns="0" rIns="0" bIns="0" rtlCol="0"/>
                <a:p/>
              </p:txBody>
            </p:sp>
          </p:grpSp>
          <p:sp>
            <p:nvSpPr>
              <p:cNvPr id="47" name="圆角矩形 46"/>
              <p:cNvSpPr/>
              <p:nvPr>
                <p:custDataLst>
                  <p:tags r:id="rId17"/>
                </p:custDataLst>
              </p:nvPr>
            </p:nvSpPr>
            <p:spPr>
              <a:xfrm>
                <a:off x="9485" y="3474"/>
                <a:ext cx="3564" cy="1932"/>
              </a:xfrm>
              <a:prstGeom prst="roundRect">
                <a:avLst>
                  <a:gd name="adj" fmla="val 6146"/>
                </a:avLst>
              </a:prstGeom>
              <a:noFill/>
              <a:ln w="15875" cmpd="sng">
                <a:solidFill>
                  <a:srgbClr val="3AC2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60"/>
              </a:p>
            </p:txBody>
          </p:sp>
        </p:grpSp>
        <p:sp>
          <p:nvSpPr>
            <p:cNvPr id="13" name="文本框 12"/>
            <p:cNvSpPr txBox="1"/>
            <p:nvPr/>
          </p:nvSpPr>
          <p:spPr>
            <a:xfrm>
              <a:off x="2778" y="5903"/>
              <a:ext cx="5604" cy="851"/>
            </a:xfrm>
            <a:prstGeom prst="rect">
              <a:avLst/>
            </a:prstGeom>
            <a:noFill/>
          </p:spPr>
          <p:txBody>
            <a:bodyPr wrap="square" rtlCol="0">
              <a:spAutoFit/>
            </a:bodyPr>
            <a:p>
              <a:r>
                <a:rPr lang="zh-CN" altLang="en-US" sz="1200"/>
                <a:t>Use the scissors in the accessory kit to cut off the</a:t>
              </a:r>
              <a:endParaRPr lang="zh-CN" altLang="en-US" sz="1200"/>
            </a:p>
            <a:p>
              <a:r>
                <a:rPr lang="zh-CN" altLang="en-US" sz="1200"/>
                <a:t>end of the filament at a 45° angle.</a:t>
              </a:r>
              <a:endParaRPr lang="zh-CN" altLang="en-US" sz="1200"/>
            </a:p>
          </p:txBody>
        </p:sp>
      </p:grpSp>
      <p:grpSp>
        <p:nvGrpSpPr>
          <p:cNvPr id="53" name="组合 52"/>
          <p:cNvGrpSpPr/>
          <p:nvPr/>
        </p:nvGrpSpPr>
        <p:grpSpPr>
          <a:xfrm rot="0">
            <a:off x="472440" y="1461770"/>
            <a:ext cx="4686935" cy="829945"/>
            <a:chOff x="985" y="6907"/>
            <a:chExt cx="7381" cy="1307"/>
          </a:xfrm>
        </p:grpSpPr>
        <p:pic>
          <p:nvPicPr>
            <p:cNvPr id="26" name="图片 25" descr="2CFE2088-59FD-4ffe-8314-4608738CF410"/>
            <p:cNvPicPr>
              <a:picLocks noChangeAspect="1"/>
            </p:cNvPicPr>
            <p:nvPr/>
          </p:nvPicPr>
          <p:blipFill>
            <a:blip r:embed="rId18"/>
            <a:srcRect t="22171" r="23659" b="1938"/>
            <a:stretch>
              <a:fillRect/>
            </a:stretch>
          </p:blipFill>
          <p:spPr>
            <a:xfrm>
              <a:off x="985" y="6926"/>
              <a:ext cx="1174" cy="1227"/>
            </a:xfrm>
            <a:prstGeom prst="roundRect">
              <a:avLst/>
            </a:prstGeom>
            <a:ln w="12700">
              <a:solidFill>
                <a:srgbClr val="3AC2D7"/>
              </a:solidFill>
            </a:ln>
          </p:spPr>
        </p:pic>
        <p:sp>
          <p:nvSpPr>
            <p:cNvPr id="52" name="文本框 51"/>
            <p:cNvSpPr txBox="1"/>
            <p:nvPr/>
          </p:nvSpPr>
          <p:spPr>
            <a:xfrm>
              <a:off x="2243" y="6907"/>
              <a:ext cx="6123" cy="1307"/>
            </a:xfrm>
            <a:prstGeom prst="rect">
              <a:avLst/>
            </a:prstGeom>
            <a:noFill/>
          </p:spPr>
          <p:txBody>
            <a:bodyPr wrap="square" rtlCol="0">
              <a:spAutoFit/>
            </a:bodyPr>
            <a:p>
              <a:r>
                <a:rPr lang="zh-CN" altLang="en-US" sz="1200"/>
                <a:t>Steps to insert filament: Insert the filament into the hole of the filament runout sensor until it reaches the end. When the consumables cannot be inserted any further, complete the stepof inserting filament.</a:t>
              </a:r>
              <a:endParaRPr lang="zh-CN" altLang="en-US" sz="1200"/>
            </a:p>
          </p:txBody>
        </p:sp>
      </p:grpSp>
      <p:grpSp>
        <p:nvGrpSpPr>
          <p:cNvPr id="55" name="组合 54"/>
          <p:cNvGrpSpPr/>
          <p:nvPr/>
        </p:nvGrpSpPr>
        <p:grpSpPr>
          <a:xfrm rot="0">
            <a:off x="2038985" y="2287270"/>
            <a:ext cx="2998470" cy="2566035"/>
            <a:chOff x="3500" y="7628"/>
            <a:chExt cx="4722" cy="4041"/>
          </a:xfrm>
        </p:grpSpPr>
        <p:pic>
          <p:nvPicPr>
            <p:cNvPr id="27" name="图片 26" descr="5C195EAB-540E-4ab9-B96E-D9EA7E459269"/>
            <p:cNvPicPr>
              <a:picLocks noChangeAspect="1"/>
            </p:cNvPicPr>
            <p:nvPr/>
          </p:nvPicPr>
          <p:blipFill>
            <a:blip r:embed="rId19"/>
            <a:srcRect l="12372" r="20358" b="14740"/>
            <a:stretch>
              <a:fillRect/>
            </a:stretch>
          </p:blipFill>
          <p:spPr>
            <a:xfrm>
              <a:off x="6399" y="8932"/>
              <a:ext cx="1378" cy="1849"/>
            </a:xfrm>
            <a:prstGeom prst="roundRect">
              <a:avLst/>
            </a:prstGeom>
            <a:ln w="19050" cmpd="sng">
              <a:solidFill>
                <a:srgbClr val="3AC2D7"/>
              </a:solidFill>
              <a:prstDash val="solid"/>
            </a:ln>
          </p:spPr>
        </p:pic>
        <p:pic>
          <p:nvPicPr>
            <p:cNvPr id="19" name="图片 18"/>
            <p:cNvPicPr>
              <a:picLocks noChangeAspect="1"/>
            </p:cNvPicPr>
            <p:nvPr>
              <p:custDataLst>
                <p:tags r:id="rId20"/>
              </p:custDataLst>
            </p:nvPr>
          </p:nvPicPr>
          <p:blipFill rotWithShape="1">
            <a:blip r:embed="rId21"/>
            <a:srcRect l="14085" t="27994" r="21127"/>
            <a:stretch>
              <a:fillRect/>
            </a:stretch>
          </p:blipFill>
          <p:spPr>
            <a:xfrm>
              <a:off x="6580" y="10913"/>
              <a:ext cx="1050" cy="756"/>
            </a:xfrm>
            <a:prstGeom prst="roundRect">
              <a:avLst/>
            </a:prstGeom>
            <a:ln w="12700">
              <a:solidFill>
                <a:srgbClr val="3AC2D7"/>
              </a:solidFill>
            </a:ln>
          </p:spPr>
        </p:pic>
        <p:sp>
          <p:nvSpPr>
            <p:cNvPr id="25" name="文本框 24"/>
            <p:cNvSpPr txBox="1"/>
            <p:nvPr/>
          </p:nvSpPr>
          <p:spPr>
            <a:xfrm>
              <a:off x="3500" y="7628"/>
              <a:ext cx="4722" cy="580"/>
            </a:xfrm>
            <a:prstGeom prst="rect">
              <a:avLst/>
            </a:prstGeom>
            <a:noFill/>
            <a:ln w="22225" cap="sq" cmpd="sng">
              <a:solidFill>
                <a:srgbClr val="92D050"/>
              </a:solidFill>
              <a:prstDash val="sysDash"/>
            </a:ln>
          </p:spPr>
          <p:txBody>
            <a:bodyPr wrap="square" rtlCol="0">
              <a:spAutoFit/>
            </a:bodyPr>
            <a:p>
              <a:pPr algn="ctr"/>
              <a:r>
                <a:rPr lang="zh-CN" altLang="en-US" sz="900" b="1"/>
                <a:t>Make sure the filament are loaded correctly &amp; are engaged with the extruder gears</a:t>
              </a:r>
              <a:r>
                <a:rPr lang="en-US" altLang="zh-CN" sz="900" b="1"/>
                <a:t>.</a:t>
              </a:r>
              <a:endParaRPr lang="en-US" altLang="zh-CN" sz="900" b="1"/>
            </a:p>
          </p:txBody>
        </p:sp>
        <p:cxnSp>
          <p:nvCxnSpPr>
            <p:cNvPr id="54" name="直接箭头连接符 53"/>
            <p:cNvCxnSpPr/>
            <p:nvPr/>
          </p:nvCxnSpPr>
          <p:spPr>
            <a:xfrm>
              <a:off x="6807" y="8189"/>
              <a:ext cx="137" cy="1122"/>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sp>
        <p:nvSpPr>
          <p:cNvPr id="23" name="文本框 22"/>
          <p:cNvSpPr txBox="1"/>
          <p:nvPr/>
        </p:nvSpPr>
        <p:spPr>
          <a:xfrm>
            <a:off x="159385" y="3427730"/>
            <a:ext cx="3973830" cy="1753235"/>
          </a:xfrm>
          <a:prstGeom prst="rect">
            <a:avLst/>
          </a:prstGeom>
          <a:noFill/>
        </p:spPr>
        <p:txBody>
          <a:bodyPr wrap="square" rtlCol="0">
            <a:spAutoFit/>
          </a:bodyPr>
          <a:p>
            <a:r>
              <a:rPr lang="zh-CN" altLang="en-US" sz="1200"/>
              <a:t>Select the "Load Fil" function, the heating block will heat </a:t>
            </a:r>
            <a:endParaRPr lang="zh-CN" altLang="en-US" sz="1200"/>
          </a:p>
          <a:p>
            <a:r>
              <a:rPr lang="zh-CN" altLang="en-US" sz="1200"/>
              <a:t>up,reach the specified temperature value, the E-axis extrusion motor starts to rotate, the E-axis motor rota</a:t>
            </a:r>
            <a:endParaRPr lang="zh-CN" altLang="en-US" sz="1200"/>
          </a:p>
          <a:p>
            <a:r>
              <a:rPr lang="en-US" altLang="zh-CN" sz="1200"/>
              <a:t>-</a:t>
            </a:r>
            <a:r>
              <a:rPr lang="zh-CN" altLang="en-US" sz="1200"/>
              <a:t>tion process can check whether the consumables have</a:t>
            </a:r>
            <a:endParaRPr lang="zh-CN" altLang="en-US" sz="1200"/>
          </a:p>
          <a:p>
            <a:r>
              <a:rPr lang="zh-CN" altLang="en-US" sz="1200"/>
              <a:t> been loaded, confirm the extrusion normal, the loading </a:t>
            </a:r>
            <a:endParaRPr lang="zh-CN" altLang="en-US" sz="1200"/>
          </a:p>
          <a:p>
            <a:r>
              <a:rPr lang="zh-CN" altLang="en-US" sz="1200"/>
              <a:t>of consumables step is completed.</a:t>
            </a:r>
            <a:endParaRPr lang="zh-CN" altLang="en-US" sz="1200"/>
          </a:p>
          <a:p>
            <a:r>
              <a:rPr lang="zh-CN" altLang="en-US" sz="1200"/>
              <a:t>After completing the consumables procedure, if no consumables appear in the nozzle, repeat the preceding operations.</a:t>
            </a:r>
            <a:endParaRPr lang="zh-CN" altLang="en-US" sz="1200"/>
          </a:p>
        </p:txBody>
      </p:sp>
      <p:grpSp>
        <p:nvGrpSpPr>
          <p:cNvPr id="12" name="组合 11"/>
          <p:cNvGrpSpPr/>
          <p:nvPr/>
        </p:nvGrpSpPr>
        <p:grpSpPr>
          <a:xfrm rot="0">
            <a:off x="168910" y="2735580"/>
            <a:ext cx="3420110" cy="546735"/>
            <a:chOff x="415" y="8268"/>
            <a:chExt cx="5386" cy="861"/>
          </a:xfrm>
        </p:grpSpPr>
        <p:pic>
          <p:nvPicPr>
            <p:cNvPr id="7" name="图片 6" descr="图层 3"/>
            <p:cNvPicPr/>
            <p:nvPr/>
          </p:nvPicPr>
          <p:blipFill>
            <a:blip r:embed="rId22"/>
            <a:stretch>
              <a:fillRect/>
            </a:stretch>
          </p:blipFill>
          <p:spPr>
            <a:xfrm>
              <a:off x="415" y="8268"/>
              <a:ext cx="1701" cy="850"/>
            </a:xfrm>
            <a:prstGeom prst="rect">
              <a:avLst/>
            </a:prstGeom>
          </p:spPr>
        </p:pic>
        <p:pic>
          <p:nvPicPr>
            <p:cNvPr id="8" name="图片 7" descr="图层 1"/>
            <p:cNvPicPr/>
            <p:nvPr/>
          </p:nvPicPr>
          <p:blipFill>
            <a:blip r:embed="rId23"/>
            <a:stretch>
              <a:fillRect/>
            </a:stretch>
          </p:blipFill>
          <p:spPr>
            <a:xfrm>
              <a:off x="2258" y="8276"/>
              <a:ext cx="1701" cy="850"/>
            </a:xfrm>
            <a:prstGeom prst="rect">
              <a:avLst/>
            </a:prstGeom>
          </p:spPr>
        </p:pic>
        <p:pic>
          <p:nvPicPr>
            <p:cNvPr id="10" name="图片 9" descr="图层 4"/>
            <p:cNvPicPr/>
            <p:nvPr/>
          </p:nvPicPr>
          <p:blipFill>
            <a:blip r:embed="rId24"/>
            <a:stretch>
              <a:fillRect/>
            </a:stretch>
          </p:blipFill>
          <p:spPr>
            <a:xfrm>
              <a:off x="4101" y="8279"/>
              <a:ext cx="1701" cy="850"/>
            </a:xfrm>
            <a:prstGeom prst="rect">
              <a:avLst/>
            </a:prstGeom>
          </p:spPr>
        </p:pic>
      </p:grpSp>
      <p:sp>
        <p:nvSpPr>
          <p:cNvPr id="2" name="文本框 1"/>
          <p:cNvSpPr txBox="1"/>
          <p:nvPr/>
        </p:nvSpPr>
        <p:spPr>
          <a:xfrm>
            <a:off x="188595" y="5334000"/>
            <a:ext cx="3400425" cy="1568450"/>
          </a:xfrm>
          <a:prstGeom prst="rect">
            <a:avLst/>
          </a:prstGeom>
          <a:noFill/>
        </p:spPr>
        <p:txBody>
          <a:bodyPr wrap="square" rtlCol="0">
            <a:spAutoFit/>
          </a:bodyPr>
          <a:p>
            <a:pPr algn="l">
              <a:buClrTx/>
              <a:buSzTx/>
              <a:buNone/>
            </a:pPr>
            <a:r>
              <a:rPr lang="zh-CN" altLang="en-US" sz="1200"/>
              <a:t>After the nozzle is loaded with the required filament, it is essential to check if there is any leftover filament on the nozzle. If there is leftover filament on the nozzle, the return to zero reset will be </a:t>
            </a:r>
            <a:r>
              <a:rPr lang="en-US" altLang="zh-CN" sz="1200"/>
              <a:t>inaccurate</a:t>
            </a:r>
            <a:r>
              <a:rPr lang="zh-CN" altLang="en-US" sz="1200"/>
              <a:t>, and the nozzle will scratch the PEI plate, which damages both the nozzle and the PEI plate, significantly reducing print quality and performence.</a:t>
            </a:r>
            <a:endParaRPr lang="zh-CN" altLang="en-US" sz="1200"/>
          </a:p>
        </p:txBody>
      </p:sp>
      <p:pic>
        <p:nvPicPr>
          <p:cNvPr id="3" name="图片 2" descr="lQLPJxV41YmHO4XNAnPNAaywqDh6v_l9nzIHX_EVkzpFAA_428_627"/>
          <p:cNvPicPr>
            <a:picLocks noChangeAspect="1"/>
          </p:cNvPicPr>
          <p:nvPr/>
        </p:nvPicPr>
        <p:blipFill>
          <a:blip r:embed="rId25"/>
          <a:srcRect l="7253" r="7172"/>
          <a:stretch>
            <a:fillRect/>
          </a:stretch>
        </p:blipFill>
        <p:spPr>
          <a:xfrm>
            <a:off x="3703955" y="4937125"/>
            <a:ext cx="1333500" cy="2282825"/>
          </a:xfrm>
          <a:prstGeom prst="roundRect">
            <a:avLst/>
          </a:prstGeom>
          <a:ln w="19050" cmpd="sng">
            <a:solidFill>
              <a:srgbClr val="3AC2D7"/>
            </a:solidFill>
            <a:prstDash val="solid"/>
          </a:ln>
        </p:spPr>
      </p:pic>
      <p:sp>
        <p:nvSpPr>
          <p:cNvPr id="6" name="文本框 5"/>
          <p:cNvSpPr txBox="1"/>
          <p:nvPr/>
        </p:nvSpPr>
        <p:spPr>
          <a:xfrm>
            <a:off x="1249680" y="6851650"/>
            <a:ext cx="2002790" cy="368300"/>
          </a:xfrm>
          <a:prstGeom prst="rect">
            <a:avLst/>
          </a:prstGeom>
          <a:noFill/>
          <a:ln w="28575" cmpd="sng">
            <a:solidFill>
              <a:schemeClr val="accent6"/>
            </a:solidFill>
            <a:prstDash val="sysDash"/>
          </a:ln>
        </p:spPr>
        <p:txBody>
          <a:bodyPr wrap="square" rtlCol="0">
            <a:spAutoFit/>
          </a:bodyPr>
          <a:p>
            <a:r>
              <a:rPr lang="en-US" altLang="zh-CN"/>
              <a:t>Please keep it clean</a:t>
            </a:r>
            <a:endParaRPr lang="en-US" altLang="zh-CN"/>
          </a:p>
        </p:txBody>
      </p:sp>
      <p:cxnSp>
        <p:nvCxnSpPr>
          <p:cNvPr id="9" name="直接箭头连接符 8"/>
          <p:cNvCxnSpPr>
            <a:stCxn id="6" idx="3"/>
          </p:cNvCxnSpPr>
          <p:nvPr/>
        </p:nvCxnSpPr>
        <p:spPr>
          <a:xfrm>
            <a:off x="3252470" y="7035800"/>
            <a:ext cx="1052195" cy="20955"/>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9" name="文本框 68"/>
          <p:cNvSpPr txBox="1"/>
          <p:nvPr/>
        </p:nvSpPr>
        <p:spPr>
          <a:xfrm>
            <a:off x="177317" y="260865"/>
            <a:ext cx="1440815" cy="352425"/>
          </a:xfrm>
          <a:prstGeom prst="rect">
            <a:avLst/>
          </a:prstGeom>
          <a:noFill/>
          <a:ln>
            <a:noFill/>
          </a:ln>
        </p:spPr>
        <p:txBody>
          <a:bodyPr wrap="none" rtlCol="0">
            <a:spAutoFit/>
          </a:bodyPr>
          <a:p>
            <a:pPr algn="l"/>
            <a:r>
              <a:rPr lang="en-US" altLang="zh-CN" sz="1700" b="1" dirty="0" smtClean="0">
                <a:solidFill>
                  <a:schemeClr val="bg1"/>
                </a:solidFill>
                <a:latin typeface="Arial" panose="020B0604020202020204" pitchFamily="34" charset="0"/>
                <a:cs typeface="Arial" panose="020B0604020202020204" pitchFamily="34" charset="0"/>
              </a:rPr>
              <a:t>Fill Filament</a:t>
            </a:r>
            <a:endParaRPr lang="en-US" altLang="zh-CN" sz="1700" b="1" dirty="0" smtClean="0">
              <a:solidFill>
                <a:schemeClr val="bg1"/>
              </a:solidFill>
              <a:latin typeface="Arial" panose="020B0604020202020204" pitchFamily="34" charset="0"/>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15</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custDataLst>
              <p:tags r:id="rId1"/>
            </p:custDataLst>
          </p:nvPr>
        </p:nvSpPr>
        <p:spPr>
          <a:xfrm>
            <a:off x="438302" y="209430"/>
            <a:ext cx="934085" cy="478155"/>
          </a:xfrm>
          <a:prstGeom prst="rect">
            <a:avLst/>
          </a:prstGeom>
          <a:noFill/>
          <a:ln>
            <a:noFill/>
          </a:ln>
        </p:spPr>
        <p:txBody>
          <a:bodyPr wrap="none" rtlCol="0">
            <a:spAutoFit/>
          </a:bodyPr>
          <a:p>
            <a:pPr algn="ctr"/>
            <a:r>
              <a:rPr lang="en-US" altLang="zh-CN" sz="1400" b="1" dirty="0">
                <a:solidFill>
                  <a:schemeClr val="bg1"/>
                </a:solidFill>
                <a:latin typeface="Arial" panose="020B0604020202020204" pitchFamily="34" charset="0"/>
                <a:cs typeface="Arial" panose="020B0604020202020204" pitchFamily="34" charset="0"/>
              </a:rPr>
              <a:t>Slicing </a:t>
            </a:r>
            <a:endParaRPr lang="en-US" altLang="zh-CN" sz="1400" b="1" dirty="0">
              <a:solidFill>
                <a:schemeClr val="bg1"/>
              </a:solidFill>
              <a:latin typeface="Arial" panose="020B0604020202020204" pitchFamily="34" charset="0"/>
              <a:cs typeface="Arial" panose="020B0604020202020204" pitchFamily="34" charset="0"/>
            </a:endParaRPr>
          </a:p>
          <a:p>
            <a:pPr algn="l">
              <a:lnSpc>
                <a:spcPct val="80000"/>
              </a:lnSpc>
            </a:pPr>
            <a:r>
              <a:rPr lang="en-US" altLang="zh-CN" sz="1400" b="1" dirty="0">
                <a:solidFill>
                  <a:schemeClr val="bg1"/>
                </a:solidFill>
                <a:latin typeface="Arial" panose="020B0604020202020204" pitchFamily="34" charset="0"/>
                <a:cs typeface="Arial" panose="020B0604020202020204" pitchFamily="34" charset="0"/>
              </a:rPr>
              <a:t>Software</a:t>
            </a:r>
            <a:endParaRPr lang="en-US" altLang="zh-CN" sz="1400" b="1" dirty="0">
              <a:solidFill>
                <a:schemeClr val="bg1"/>
              </a:solidFill>
              <a:latin typeface="Arial" panose="020B0604020202020204" pitchFamily="34" charset="0"/>
              <a:cs typeface="Arial" panose="020B0604020202020204" pitchFamily="34" charset="0"/>
            </a:endParaRPr>
          </a:p>
        </p:txBody>
      </p:sp>
      <p:sp>
        <p:nvSpPr>
          <p:cNvPr id="20" name="页脚占位符 19"/>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16</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9" name="组合 8"/>
          <p:cNvGrpSpPr/>
          <p:nvPr/>
        </p:nvGrpSpPr>
        <p:grpSpPr>
          <a:xfrm>
            <a:off x="334645" y="1583690"/>
            <a:ext cx="3566160" cy="317500"/>
            <a:chOff x="527" y="2782"/>
            <a:chExt cx="5616" cy="500"/>
          </a:xfrm>
        </p:grpSpPr>
        <p:sp>
          <p:nvSpPr>
            <p:cNvPr id="4" name="文本框 3"/>
            <p:cNvSpPr txBox="1"/>
            <p:nvPr>
              <p:custDataLst>
                <p:tags r:id="rId2"/>
              </p:custDataLst>
            </p:nvPr>
          </p:nvSpPr>
          <p:spPr>
            <a:xfrm>
              <a:off x="1007" y="2782"/>
              <a:ext cx="5137" cy="483"/>
            </a:xfrm>
            <a:prstGeom prst="rect">
              <a:avLst/>
            </a:prstGeom>
            <a:noFill/>
          </p:spPr>
          <p:txBody>
            <a:bodyPr wrap="square" rtlCol="0" anchor="t">
              <a:spAutoFit/>
            </a:bodyPr>
            <a:p>
              <a:pPr algn="l"/>
              <a:r>
                <a:rPr lang="en-US" sz="1400" dirty="0">
                  <a:latin typeface="Arial" panose="020B0604020202020204" pitchFamily="34" charset="0"/>
                  <a:cs typeface="Arial" panose="020B0604020202020204" pitchFamily="34" charset="0"/>
                </a:rPr>
                <a:t>Files installed in the USB </a:t>
              </a:r>
              <a:r>
                <a:rPr lang="en-US" altLang="zh-CN" sz="1400" dirty="0">
                  <a:latin typeface="Arial" panose="020B0604020202020204" pitchFamily="34" charset="0"/>
                  <a:cs typeface="Arial" panose="020B0604020202020204" pitchFamily="34" charset="0"/>
                </a:rPr>
                <a:t>“</a:t>
              </a:r>
              <a:r>
                <a:rPr lang="en-US" altLang="zh-CN" sz="1400" dirty="0">
                  <a:latin typeface="Arial" panose="020B0604020202020204" pitchFamily="34" charset="0"/>
                  <a:cs typeface="Arial" panose="020B0604020202020204" pitchFamily="34" charset="0"/>
                  <a:sym typeface="+mn-ea"/>
                </a:rPr>
                <a:t>OrcaSlicer</a:t>
              </a:r>
              <a:r>
                <a:rPr lang="en-US"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pic>
          <p:nvPicPr>
            <p:cNvPr id="25" name="图片 24"/>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527" y="2782"/>
              <a:ext cx="480" cy="500"/>
            </a:xfrm>
            <a:prstGeom prst="rect">
              <a:avLst/>
            </a:prstGeom>
          </p:spPr>
        </p:pic>
      </p:grpSp>
      <p:grpSp>
        <p:nvGrpSpPr>
          <p:cNvPr id="12" name="组合 11"/>
          <p:cNvGrpSpPr/>
          <p:nvPr/>
        </p:nvGrpSpPr>
        <p:grpSpPr>
          <a:xfrm>
            <a:off x="334645" y="3819525"/>
            <a:ext cx="2646680" cy="317500"/>
            <a:chOff x="527" y="6630"/>
            <a:chExt cx="4168" cy="500"/>
          </a:xfrm>
        </p:grpSpPr>
        <p:sp>
          <p:nvSpPr>
            <p:cNvPr id="7" name="文本框 6"/>
            <p:cNvSpPr txBox="1"/>
            <p:nvPr>
              <p:custDataLst>
                <p:tags r:id="rId5"/>
              </p:custDataLst>
            </p:nvPr>
          </p:nvSpPr>
          <p:spPr>
            <a:xfrm>
              <a:off x="1007" y="6630"/>
              <a:ext cx="3688" cy="483"/>
            </a:xfrm>
            <a:prstGeom prst="rect">
              <a:avLst/>
            </a:prstGeom>
            <a:noFill/>
          </p:spPr>
          <p:txBody>
            <a:bodyPr wrap="none" rtlCol="0">
              <a:spAutoFit/>
            </a:bodyPr>
            <a:p>
              <a:pPr algn="l"/>
              <a:r>
                <a:rPr lang="en-US" altLang="zh-CN" sz="1400" dirty="0" smtClean="0">
                  <a:latin typeface="Arial" panose="020B0604020202020204" pitchFamily="34" charset="0"/>
                  <a:cs typeface="Arial" panose="020B0604020202020204" pitchFamily="34" charset="0"/>
                </a:rPr>
                <a:t>Select add “</a:t>
              </a:r>
              <a:r>
                <a:rPr lang="en-US" altLang="zh-CN" sz="1400" dirty="0">
                  <a:latin typeface="Arial" panose="020B0604020202020204" pitchFamily="34" charset="0"/>
                  <a:cs typeface="Arial" panose="020B0604020202020204" pitchFamily="34" charset="0"/>
                </a:rPr>
                <a:t>SOVOL ZERO”</a:t>
              </a:r>
              <a:endParaRPr lang="zh-CN" altLang="en-US" sz="1400" dirty="0">
                <a:latin typeface="Arial" panose="020B0604020202020204" pitchFamily="34" charset="0"/>
                <a:cs typeface="Arial" panose="020B0604020202020204" pitchFamily="34" charset="0"/>
              </a:endParaRPr>
            </a:p>
          </p:txBody>
        </p:sp>
        <p:pic>
          <p:nvPicPr>
            <p:cNvPr id="43" name="图片 42"/>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527" y="6630"/>
              <a:ext cx="480" cy="500"/>
            </a:xfrm>
            <a:prstGeom prst="rect">
              <a:avLst/>
            </a:prstGeom>
          </p:spPr>
        </p:pic>
      </p:grpSp>
      <p:grpSp>
        <p:nvGrpSpPr>
          <p:cNvPr id="13" name="组合 12"/>
          <p:cNvGrpSpPr/>
          <p:nvPr/>
        </p:nvGrpSpPr>
        <p:grpSpPr>
          <a:xfrm>
            <a:off x="334645" y="5954395"/>
            <a:ext cx="3911600" cy="317500"/>
            <a:chOff x="527" y="10598"/>
            <a:chExt cx="6160" cy="500"/>
          </a:xfrm>
        </p:grpSpPr>
        <p:sp>
          <p:nvSpPr>
            <p:cNvPr id="51" name="文本框 50"/>
            <p:cNvSpPr txBox="1"/>
            <p:nvPr>
              <p:custDataLst>
                <p:tags r:id="rId8"/>
              </p:custDataLst>
            </p:nvPr>
          </p:nvSpPr>
          <p:spPr>
            <a:xfrm>
              <a:off x="1007" y="10598"/>
              <a:ext cx="5681" cy="483"/>
            </a:xfrm>
            <a:prstGeom prst="rect">
              <a:avLst/>
            </a:prstGeom>
            <a:noFill/>
          </p:spPr>
          <p:txBody>
            <a:bodyPr wrap="none" rtlCol="0">
              <a:spAutoFit/>
            </a:bodyPr>
            <a:p>
              <a:pPr algn="l"/>
              <a:r>
                <a:rPr lang="en-US" altLang="zh-CN" sz="1400" dirty="0" smtClean="0">
                  <a:latin typeface="Arial" panose="020B0604020202020204" pitchFamily="34" charset="0"/>
                  <a:cs typeface="Arial" panose="020B0604020202020204" pitchFamily="34" charset="0"/>
                  <a:sym typeface="+mn-ea"/>
                </a:rPr>
                <a:t>Select and add the model you want to print.</a:t>
              </a:r>
              <a:endParaRPr lang="en-US" altLang="zh-CN" sz="1400" dirty="0" smtClean="0">
                <a:latin typeface="Arial" panose="020B0604020202020204" pitchFamily="34" charset="0"/>
                <a:cs typeface="Arial" panose="020B0604020202020204" pitchFamily="34" charset="0"/>
                <a:sym typeface="+mn-ea"/>
              </a:endParaRPr>
            </a:p>
          </p:txBody>
        </p:sp>
        <p:pic>
          <p:nvPicPr>
            <p:cNvPr id="16" name="图片 15"/>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527" y="10598"/>
              <a:ext cx="480" cy="500"/>
            </a:xfrm>
            <a:prstGeom prst="rect">
              <a:avLst/>
            </a:prstGeom>
          </p:spPr>
        </p:pic>
      </p:grpSp>
      <p:pic>
        <p:nvPicPr>
          <p:cNvPr id="2" name="图片 1" descr="screenshot-20241126-141832"/>
          <p:cNvPicPr/>
          <p:nvPr/>
        </p:nvPicPr>
        <p:blipFill>
          <a:blip r:embed="rId11"/>
          <a:stretch>
            <a:fillRect/>
          </a:stretch>
        </p:blipFill>
        <p:spPr>
          <a:xfrm>
            <a:off x="1056640" y="4184015"/>
            <a:ext cx="3255010" cy="1685290"/>
          </a:xfrm>
          <a:prstGeom prst="rect">
            <a:avLst/>
          </a:prstGeom>
        </p:spPr>
      </p:pic>
      <p:grpSp>
        <p:nvGrpSpPr>
          <p:cNvPr id="8" name="组合 7"/>
          <p:cNvGrpSpPr/>
          <p:nvPr/>
        </p:nvGrpSpPr>
        <p:grpSpPr>
          <a:xfrm>
            <a:off x="334645" y="893445"/>
            <a:ext cx="4669155" cy="623570"/>
            <a:chOff x="527" y="1422"/>
            <a:chExt cx="7353" cy="982"/>
          </a:xfrm>
        </p:grpSpPr>
        <p:grpSp>
          <p:nvGrpSpPr>
            <p:cNvPr id="10" name="组合 9"/>
            <p:cNvGrpSpPr/>
            <p:nvPr/>
          </p:nvGrpSpPr>
          <p:grpSpPr>
            <a:xfrm rot="0">
              <a:off x="527" y="1422"/>
              <a:ext cx="7353" cy="982"/>
              <a:chOff x="-97695" y="775306"/>
              <a:chExt cx="3092903" cy="413060"/>
            </a:xfrm>
          </p:grpSpPr>
          <p:sp>
            <p:nvSpPr>
              <p:cNvPr id="19" name="圆角矩形 18"/>
              <p:cNvSpPr/>
              <p:nvPr>
                <p:custDataLst>
                  <p:tags r:id="rId12"/>
                </p:custDataLst>
              </p:nvPr>
            </p:nvSpPr>
            <p:spPr>
              <a:xfrm>
                <a:off x="-97695" y="775306"/>
                <a:ext cx="3092903" cy="413060"/>
              </a:xfrm>
              <a:prstGeom prst="roundRect">
                <a:avLst/>
              </a:prstGeom>
              <a:noFill/>
              <a:ln w="19050">
                <a:solidFill>
                  <a:srgbClr val="36B5C2">
                    <a:alpha val="60000"/>
                  </a:srgbClr>
                </a:solidFill>
                <a:prstDash val="dash"/>
              </a:ln>
              <a:extLst>
                <a:ext uri="{909E8E84-426E-40DD-AFC4-6F175D3DCCD1}">
                  <a14:hiddenFill xmlns:a14="http://schemas.microsoft.com/office/drawing/2010/main">
                    <a:solidFill>
                      <a:schemeClr val="accent1">
                        <a:alpha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13"/>
                </p:custDataLst>
              </p:nvPr>
            </p:nvSpPr>
            <p:spPr>
              <a:xfrm>
                <a:off x="967601" y="870599"/>
                <a:ext cx="1254744" cy="203165"/>
              </a:xfrm>
              <a:prstGeom prst="rect">
                <a:avLst/>
              </a:prstGeom>
              <a:noFill/>
            </p:spPr>
            <p:txBody>
              <a:bodyPr wrap="none" rtlCol="0">
                <a:spAutoFit/>
              </a:bodyPr>
              <a:lstStyle/>
              <a:p>
                <a:pPr algn="ctr"/>
                <a:r>
                  <a:rPr lang="en-US" altLang="zh-CN" sz="1400" dirty="0">
                    <a:latin typeface="Arial" panose="020B0604020202020204" pitchFamily="34" charset="0"/>
                    <a:cs typeface="Arial" panose="020B0604020202020204" pitchFamily="34" charset="0"/>
                  </a:rPr>
                  <a:t>OrcaSlicer_2.2.0_x64</a:t>
                </a:r>
                <a:endParaRPr lang="en-US" altLang="zh-CN" sz="1400" dirty="0">
                  <a:latin typeface="Arial" panose="020B0604020202020204" pitchFamily="34" charset="0"/>
                  <a:cs typeface="Arial" panose="020B0604020202020204" pitchFamily="34" charset="0"/>
                </a:endParaRPr>
              </a:p>
            </p:txBody>
          </p:sp>
        </p:grpSp>
        <p:pic>
          <p:nvPicPr>
            <p:cNvPr id="3" name="图片 2" descr="00EB59FB-58D4-41c5-BB14-60E01F351843"/>
            <p:cNvPicPr>
              <a:picLocks noChangeAspect="1"/>
            </p:cNvPicPr>
            <p:nvPr/>
          </p:nvPicPr>
          <p:blipFill>
            <a:blip r:embed="rId14"/>
            <a:srcRect l="1687" t="1341" r="1885" b="1628"/>
            <a:stretch>
              <a:fillRect/>
            </a:stretch>
          </p:blipFill>
          <p:spPr>
            <a:xfrm>
              <a:off x="2243" y="1583"/>
              <a:ext cx="632" cy="659"/>
            </a:xfrm>
            <a:prstGeom prst="roundRect">
              <a:avLst/>
            </a:prstGeom>
            <a:ln w="25400" cmpd="sng">
              <a:solidFill>
                <a:srgbClr val="3AC2D7"/>
              </a:solidFill>
              <a:prstDash val="solid"/>
            </a:ln>
          </p:spPr>
        </p:pic>
      </p:grpSp>
      <p:pic>
        <p:nvPicPr>
          <p:cNvPr id="5" name="图片 4" descr="screenshot-20241217-145214(1)"/>
          <p:cNvPicPr/>
          <p:nvPr/>
        </p:nvPicPr>
        <p:blipFill>
          <a:blip r:embed="rId15"/>
          <a:stretch>
            <a:fillRect/>
          </a:stretch>
        </p:blipFill>
        <p:spPr>
          <a:xfrm>
            <a:off x="1056005" y="1923415"/>
            <a:ext cx="3256280" cy="1854200"/>
          </a:xfrm>
          <a:prstGeom prst="rect">
            <a:avLst/>
          </a:prstGeom>
        </p:spPr>
      </p:pic>
      <p:grpSp>
        <p:nvGrpSpPr>
          <p:cNvPr id="17" name="组合 16"/>
          <p:cNvGrpSpPr/>
          <p:nvPr/>
        </p:nvGrpSpPr>
        <p:grpSpPr>
          <a:xfrm>
            <a:off x="224155" y="6345555"/>
            <a:ext cx="3119755" cy="793750"/>
            <a:chOff x="1465" y="9590"/>
            <a:chExt cx="4913" cy="1250"/>
          </a:xfrm>
        </p:grpSpPr>
        <p:pic>
          <p:nvPicPr>
            <p:cNvPr id="14" name="图片 13" descr="IMG_0448.HEIC"/>
            <p:cNvPicPr/>
            <p:nvPr/>
          </p:nvPicPr>
          <p:blipFill>
            <a:blip r:embed="rId16"/>
            <a:srcRect l="17271" t="22758" r="18594" b="31345"/>
            <a:stretch>
              <a:fillRect/>
            </a:stretch>
          </p:blipFill>
          <p:spPr>
            <a:xfrm>
              <a:off x="1465" y="9590"/>
              <a:ext cx="2426" cy="1250"/>
            </a:xfrm>
            <a:prstGeom prst="rect">
              <a:avLst/>
            </a:prstGeom>
          </p:spPr>
        </p:pic>
        <p:pic>
          <p:nvPicPr>
            <p:cNvPr id="15" name="图片 14" descr="IMG_0450.HEIC"/>
            <p:cNvPicPr/>
            <p:nvPr/>
          </p:nvPicPr>
          <p:blipFill>
            <a:blip r:embed="rId17"/>
            <a:srcRect l="21406" t="33238" r="25304" b="29532"/>
            <a:stretch>
              <a:fillRect/>
            </a:stretch>
          </p:blipFill>
          <p:spPr>
            <a:xfrm>
              <a:off x="4044" y="9592"/>
              <a:ext cx="2334" cy="1246"/>
            </a:xfrm>
            <a:prstGeom prst="rect">
              <a:avLst/>
            </a:prstGeom>
          </p:spPr>
        </p:pic>
      </p:grpSp>
      <p:grpSp>
        <p:nvGrpSpPr>
          <p:cNvPr id="24" name="组合 23"/>
          <p:cNvGrpSpPr/>
          <p:nvPr/>
        </p:nvGrpSpPr>
        <p:grpSpPr>
          <a:xfrm>
            <a:off x="1586865" y="401955"/>
            <a:ext cx="4023360" cy="434340"/>
            <a:chOff x="2499" y="583"/>
            <a:chExt cx="6336" cy="684"/>
          </a:xfrm>
        </p:grpSpPr>
        <p:grpSp>
          <p:nvGrpSpPr>
            <p:cNvPr id="22" name="组合 21"/>
            <p:cNvGrpSpPr/>
            <p:nvPr/>
          </p:nvGrpSpPr>
          <p:grpSpPr>
            <a:xfrm>
              <a:off x="2555" y="622"/>
              <a:ext cx="6281" cy="610"/>
              <a:chOff x="2555" y="511"/>
              <a:chExt cx="6281" cy="610"/>
            </a:xfrm>
          </p:grpSpPr>
          <p:sp>
            <p:nvSpPr>
              <p:cNvPr id="18" name="文本框 17"/>
              <p:cNvSpPr txBox="1"/>
              <p:nvPr/>
            </p:nvSpPr>
            <p:spPr>
              <a:xfrm>
                <a:off x="3098" y="606"/>
                <a:ext cx="5739" cy="434"/>
              </a:xfrm>
              <a:prstGeom prst="rect">
                <a:avLst/>
              </a:prstGeom>
              <a:noFill/>
            </p:spPr>
            <p:txBody>
              <a:bodyPr wrap="square" rtlCol="0">
                <a:spAutoFit/>
              </a:bodyPr>
              <a:p>
                <a:r>
                  <a:rPr lang="en-US" altLang="zh-CN" sz="1200" b="1"/>
                  <a:t>The latest version in official website shall prevail</a:t>
                </a:r>
                <a:endParaRPr lang="en-US" altLang="zh-CN" sz="1200" b="1"/>
              </a:p>
            </p:txBody>
          </p:sp>
          <p:pic>
            <p:nvPicPr>
              <p:cNvPr id="21" name="图片 20" descr="注意"/>
              <p:cNvPicPr>
                <a:picLocks noChangeAspect="1"/>
              </p:cNvPicPr>
              <p:nvPr/>
            </p:nvPicPr>
            <p:blipFill>
              <a:blip r:embed="rId18"/>
              <a:srcRect t="1707" r="896"/>
              <a:stretch>
                <a:fillRect/>
              </a:stretch>
            </p:blipFill>
            <p:spPr>
              <a:xfrm>
                <a:off x="2555" y="511"/>
                <a:ext cx="630" cy="611"/>
              </a:xfrm>
              <a:prstGeom prst="roundRect">
                <a:avLst/>
              </a:prstGeom>
            </p:spPr>
          </p:pic>
        </p:grpSp>
        <p:sp>
          <p:nvSpPr>
            <p:cNvPr id="23" name="圆角矩形 22"/>
            <p:cNvSpPr/>
            <p:nvPr/>
          </p:nvSpPr>
          <p:spPr>
            <a:xfrm>
              <a:off x="2499" y="583"/>
              <a:ext cx="5644" cy="685"/>
            </a:xfrm>
            <a:prstGeom prst="roundRect">
              <a:avLst/>
            </a:prstGeom>
            <a:noFill/>
            <a:ln w="19050" cmpd="sng">
              <a:solidFill>
                <a:srgbClr val="3AC2D7"/>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6" name="文本框 25"/>
          <p:cNvSpPr txBox="1"/>
          <p:nvPr/>
        </p:nvSpPr>
        <p:spPr>
          <a:xfrm>
            <a:off x="3486785" y="6484620"/>
            <a:ext cx="1663065" cy="460375"/>
          </a:xfrm>
          <a:prstGeom prst="rect">
            <a:avLst/>
          </a:prstGeom>
          <a:noFill/>
          <a:ln w="22225" cmpd="sng">
            <a:solidFill>
              <a:srgbClr val="92D050"/>
            </a:solidFill>
            <a:prstDash val="dashDot"/>
          </a:ln>
        </p:spPr>
        <p:txBody>
          <a:bodyPr wrap="square" rtlCol="0">
            <a:spAutoFit/>
          </a:bodyPr>
          <a:p>
            <a:pPr algn="ctr"/>
            <a:r>
              <a:rPr lang="zh-CN" altLang="en-US" sz="1200" b="1"/>
              <a:t>You can view the Show</a:t>
            </a:r>
            <a:endParaRPr lang="zh-CN" altLang="en-US" sz="1200" b="1"/>
          </a:p>
          <a:p>
            <a:pPr algn="ctr"/>
            <a:r>
              <a:rPr lang="zh-CN" altLang="en-US" sz="1200" b="1"/>
              <a:t>Ip during printing</a:t>
            </a:r>
            <a:endParaRPr lang="zh-CN" altLang="en-US" sz="12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 name="文本框 68"/>
          <p:cNvSpPr txBox="1"/>
          <p:nvPr/>
        </p:nvSpPr>
        <p:spPr>
          <a:xfrm>
            <a:off x="367500" y="251340"/>
            <a:ext cx="984250" cy="434975"/>
          </a:xfrm>
          <a:prstGeom prst="rect">
            <a:avLst/>
          </a:prstGeom>
          <a:noFill/>
          <a:ln>
            <a:noFill/>
          </a:ln>
        </p:spPr>
        <p:txBody>
          <a:bodyPr wrap="none" rtlCol="0">
            <a:spAutoFit/>
          </a:bodyPr>
          <a:p>
            <a:pPr algn="ctr">
              <a:lnSpc>
                <a:spcPct val="70000"/>
              </a:lnSpc>
            </a:pPr>
            <a:r>
              <a:rPr lang="en-US" altLang="zh-CN" sz="1600" b="1" dirty="0" smtClean="0">
                <a:solidFill>
                  <a:schemeClr val="bg1"/>
                </a:solidFill>
                <a:latin typeface="Arial" panose="020B0604020202020204" pitchFamily="34" charset="0"/>
                <a:cs typeface="Arial" panose="020B0604020202020204" pitchFamily="34" charset="0"/>
              </a:rPr>
              <a:t>Factory </a:t>
            </a:r>
            <a:endParaRPr lang="en-US" altLang="zh-CN" sz="1600" b="1" dirty="0" smtClean="0">
              <a:solidFill>
                <a:schemeClr val="bg1"/>
              </a:solidFill>
              <a:latin typeface="Arial" panose="020B0604020202020204" pitchFamily="34" charset="0"/>
              <a:cs typeface="Arial" panose="020B0604020202020204" pitchFamily="34" charset="0"/>
            </a:endParaRPr>
          </a:p>
          <a:p>
            <a:pPr algn="ctr">
              <a:lnSpc>
                <a:spcPct val="70000"/>
              </a:lnSpc>
            </a:pPr>
            <a:r>
              <a:rPr lang="en-US" altLang="zh-CN" sz="1600" b="1" dirty="0" smtClean="0">
                <a:solidFill>
                  <a:schemeClr val="bg1"/>
                </a:solidFill>
                <a:latin typeface="Arial" panose="020B0604020202020204" pitchFamily="34" charset="0"/>
                <a:cs typeface="Arial" panose="020B0604020202020204" pitchFamily="34" charset="0"/>
              </a:rPr>
              <a:t>Settings</a:t>
            </a:r>
            <a:endParaRPr lang="en-US" altLang="zh-CN" sz="1600" b="1" dirty="0" smtClean="0">
              <a:solidFill>
                <a:schemeClr val="bg1"/>
              </a:solidFill>
              <a:latin typeface="Arial" panose="020B0604020202020204" pitchFamily="34" charset="0"/>
              <a:cs typeface="Arial" panose="020B0604020202020204" pitchFamily="34" charset="0"/>
            </a:endParaRPr>
          </a:p>
        </p:txBody>
      </p:sp>
      <p:sp>
        <p:nvSpPr>
          <p:cNvPr id="4" name="文本框 3"/>
          <p:cNvSpPr txBox="1"/>
          <p:nvPr/>
        </p:nvSpPr>
        <p:spPr>
          <a:xfrm>
            <a:off x="367665" y="742950"/>
            <a:ext cx="4730750" cy="645160"/>
          </a:xfrm>
          <a:prstGeom prst="rect">
            <a:avLst/>
          </a:prstGeom>
          <a:noFill/>
        </p:spPr>
        <p:txBody>
          <a:bodyPr wrap="square" rtlCol="0">
            <a:spAutoFit/>
          </a:bodyPr>
          <a:p>
            <a:r>
              <a:rPr lang="en-US" altLang="zh-CN" sz="1200"/>
              <a:t>During the 3D printing process, if the filament runs out, the machine will trigger the material break detection warning, and we need to unload the residual filament.</a:t>
            </a:r>
            <a:endParaRPr lang="en-US" altLang="zh-CN" sz="1200"/>
          </a:p>
        </p:txBody>
      </p:sp>
      <p:grpSp>
        <p:nvGrpSpPr>
          <p:cNvPr id="27" name="组合 26"/>
          <p:cNvGrpSpPr/>
          <p:nvPr/>
        </p:nvGrpSpPr>
        <p:grpSpPr>
          <a:xfrm>
            <a:off x="762635" y="1426210"/>
            <a:ext cx="3781425" cy="837565"/>
            <a:chOff x="1112" y="2332"/>
            <a:chExt cx="5955" cy="1319"/>
          </a:xfrm>
        </p:grpSpPr>
        <p:pic>
          <p:nvPicPr>
            <p:cNvPr id="7" name="图片 6" descr="IMG_0457.HEIC"/>
            <p:cNvPicPr/>
            <p:nvPr/>
          </p:nvPicPr>
          <p:blipFill>
            <a:blip r:embed="rId1"/>
            <a:srcRect l="23897" t="40108" r="33468" b="31027"/>
            <a:stretch>
              <a:fillRect/>
            </a:stretch>
          </p:blipFill>
          <p:spPr>
            <a:xfrm>
              <a:off x="1112" y="2347"/>
              <a:ext cx="2381" cy="1304"/>
            </a:xfrm>
            <a:prstGeom prst="rect">
              <a:avLst/>
            </a:prstGeom>
          </p:spPr>
        </p:pic>
        <p:pic>
          <p:nvPicPr>
            <p:cNvPr id="8" name="图片 7" descr="IMG_0458.HEIC"/>
            <p:cNvPicPr/>
            <p:nvPr/>
          </p:nvPicPr>
          <p:blipFill>
            <a:blip r:embed="rId2"/>
            <a:srcRect l="14124" t="27242" r="35459" b="38168"/>
            <a:stretch>
              <a:fillRect/>
            </a:stretch>
          </p:blipFill>
          <p:spPr>
            <a:xfrm>
              <a:off x="4687" y="2332"/>
              <a:ext cx="2381" cy="1304"/>
            </a:xfrm>
            <a:prstGeom prst="rect">
              <a:avLst/>
            </a:prstGeom>
          </p:spPr>
        </p:pic>
      </p:grpSp>
      <p:grpSp>
        <p:nvGrpSpPr>
          <p:cNvPr id="28" name="组合 27"/>
          <p:cNvGrpSpPr/>
          <p:nvPr/>
        </p:nvGrpSpPr>
        <p:grpSpPr>
          <a:xfrm>
            <a:off x="226695" y="6177915"/>
            <a:ext cx="4928870" cy="847090"/>
            <a:chOff x="522" y="9942"/>
            <a:chExt cx="7762" cy="1334"/>
          </a:xfrm>
        </p:grpSpPr>
        <p:pic>
          <p:nvPicPr>
            <p:cNvPr id="9" name="图片 8" descr="IMG_0459.HEIC"/>
            <p:cNvPicPr/>
            <p:nvPr/>
          </p:nvPicPr>
          <p:blipFill>
            <a:blip r:embed="rId3"/>
            <a:srcRect l="19845" t="35305" r="33671" b="32809"/>
            <a:stretch>
              <a:fillRect/>
            </a:stretch>
          </p:blipFill>
          <p:spPr>
            <a:xfrm>
              <a:off x="522" y="9972"/>
              <a:ext cx="2381" cy="1304"/>
            </a:xfrm>
            <a:prstGeom prst="rect">
              <a:avLst/>
            </a:prstGeom>
          </p:spPr>
        </p:pic>
        <p:pic>
          <p:nvPicPr>
            <p:cNvPr id="11" name="图片 10" descr="IMG_0461.HEIC"/>
            <p:cNvPicPr/>
            <p:nvPr/>
          </p:nvPicPr>
          <p:blipFill>
            <a:blip r:embed="rId4"/>
            <a:srcRect l="24267" t="26908" r="27104" b="39249"/>
            <a:stretch>
              <a:fillRect/>
            </a:stretch>
          </p:blipFill>
          <p:spPr>
            <a:xfrm>
              <a:off x="3213" y="9972"/>
              <a:ext cx="2381" cy="1304"/>
            </a:xfrm>
            <a:prstGeom prst="rect">
              <a:avLst/>
            </a:prstGeom>
          </p:spPr>
        </p:pic>
        <p:pic>
          <p:nvPicPr>
            <p:cNvPr id="12" name="图片 11" descr="IMG_0462.HEIC"/>
            <p:cNvPicPr/>
            <p:nvPr/>
          </p:nvPicPr>
          <p:blipFill>
            <a:blip r:embed="rId5"/>
            <a:srcRect l="23111" t="28626" r="28832" b="39122"/>
            <a:stretch>
              <a:fillRect/>
            </a:stretch>
          </p:blipFill>
          <p:spPr>
            <a:xfrm>
              <a:off x="5904" y="9942"/>
              <a:ext cx="2381" cy="1304"/>
            </a:xfrm>
            <a:prstGeom prst="rect">
              <a:avLst/>
            </a:prstGeom>
          </p:spPr>
        </p:pic>
      </p:grpSp>
      <p:grpSp>
        <p:nvGrpSpPr>
          <p:cNvPr id="29" name="组合 28"/>
          <p:cNvGrpSpPr/>
          <p:nvPr/>
        </p:nvGrpSpPr>
        <p:grpSpPr>
          <a:xfrm>
            <a:off x="234315" y="2892425"/>
            <a:ext cx="2066925" cy="2974340"/>
            <a:chOff x="492" y="4295"/>
            <a:chExt cx="3255" cy="4684"/>
          </a:xfrm>
        </p:grpSpPr>
        <p:sp>
          <p:nvSpPr>
            <p:cNvPr id="18" name="文本框 17"/>
            <p:cNvSpPr txBox="1"/>
            <p:nvPr/>
          </p:nvSpPr>
          <p:spPr>
            <a:xfrm>
              <a:off x="492" y="7381"/>
              <a:ext cx="3255" cy="1598"/>
            </a:xfrm>
            <a:prstGeom prst="rect">
              <a:avLst/>
            </a:prstGeom>
            <a:noFill/>
          </p:spPr>
          <p:txBody>
            <a:bodyPr wrap="square" rtlCol="0">
              <a:spAutoFit/>
            </a:bodyPr>
            <a:p>
              <a:r>
                <a:rPr lang="en-US" altLang="zh-CN" sz="1200"/>
                <a:t>During the unloading process, the air tube connector on the front end needs to be removed, and the remaining filaments should be taken out.</a:t>
              </a:r>
              <a:endParaRPr lang="en-US" altLang="zh-CN" sz="1200"/>
            </a:p>
          </p:txBody>
        </p:sp>
        <p:grpSp>
          <p:nvGrpSpPr>
            <p:cNvPr id="24" name="组合 23"/>
            <p:cNvGrpSpPr/>
            <p:nvPr/>
          </p:nvGrpSpPr>
          <p:grpSpPr>
            <a:xfrm>
              <a:off x="903" y="4295"/>
              <a:ext cx="2268" cy="2835"/>
              <a:chOff x="12740" y="2857"/>
              <a:chExt cx="5634" cy="7841"/>
            </a:xfrm>
          </p:grpSpPr>
          <p:pic>
            <p:nvPicPr>
              <p:cNvPr id="20" name="图片 19" descr="C:/Users/Administrator/Desktop/218/5555.png5555"/>
              <p:cNvPicPr>
                <a:picLocks noChangeAspect="1"/>
              </p:cNvPicPr>
              <p:nvPr/>
            </p:nvPicPr>
            <p:blipFill>
              <a:blip r:embed="rId6"/>
              <a:srcRect l="5420" r="5420"/>
              <a:stretch>
                <a:fillRect/>
              </a:stretch>
            </p:blipFill>
            <p:spPr>
              <a:xfrm>
                <a:off x="12740" y="2857"/>
                <a:ext cx="5634" cy="7841"/>
              </a:xfrm>
              <a:prstGeom prst="roundRect">
                <a:avLst/>
              </a:prstGeom>
              <a:ln w="28575" cmpd="sng">
                <a:solidFill>
                  <a:srgbClr val="3AC2D7"/>
                </a:solidFill>
                <a:prstDash val="solid"/>
              </a:ln>
            </p:spPr>
          </p:pic>
          <p:cxnSp>
            <p:nvCxnSpPr>
              <p:cNvPr id="21" name="直接箭头连接符 20"/>
              <p:cNvCxnSpPr/>
              <p:nvPr/>
            </p:nvCxnSpPr>
            <p:spPr>
              <a:xfrm flipV="1">
                <a:off x="13262" y="5534"/>
                <a:ext cx="0" cy="1189"/>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grpSp>
        <p:nvGrpSpPr>
          <p:cNvPr id="23" name="组合 22"/>
          <p:cNvGrpSpPr/>
          <p:nvPr/>
        </p:nvGrpSpPr>
        <p:grpSpPr>
          <a:xfrm rot="0">
            <a:off x="3139440" y="4258310"/>
            <a:ext cx="1260104" cy="1800225"/>
            <a:chOff x="-5188" y="3766"/>
            <a:chExt cx="4781" cy="6768"/>
          </a:xfrm>
        </p:grpSpPr>
        <p:pic>
          <p:nvPicPr>
            <p:cNvPr id="19" name="图片 18" descr="C:/Users/Administrator/Desktop/218/5555.png5555"/>
            <p:cNvPicPr/>
            <p:nvPr/>
          </p:nvPicPr>
          <p:blipFill>
            <a:blip r:embed="rId6"/>
            <a:srcRect l="10986" t="-7" r="10986" b="7"/>
            <a:stretch>
              <a:fillRect/>
            </a:stretch>
          </p:blipFill>
          <p:spPr>
            <a:xfrm>
              <a:off x="-5188" y="3766"/>
              <a:ext cx="4781" cy="6768"/>
            </a:xfrm>
            <a:prstGeom prst="roundRect">
              <a:avLst/>
            </a:prstGeom>
            <a:ln w="28575" cmpd="sng">
              <a:solidFill>
                <a:srgbClr val="3AC2D7"/>
              </a:solidFill>
              <a:prstDash val="solid"/>
            </a:ln>
          </p:spPr>
        </p:pic>
        <p:cxnSp>
          <p:nvCxnSpPr>
            <p:cNvPr id="22" name="直接箭头连接符 21"/>
            <p:cNvCxnSpPr/>
            <p:nvPr/>
          </p:nvCxnSpPr>
          <p:spPr>
            <a:xfrm flipH="1">
              <a:off x="-4828" y="5685"/>
              <a:ext cx="7" cy="991"/>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sp>
        <p:nvSpPr>
          <p:cNvPr id="30" name="文本框 29"/>
          <p:cNvSpPr txBox="1"/>
          <p:nvPr/>
        </p:nvSpPr>
        <p:spPr>
          <a:xfrm>
            <a:off x="2397125" y="2416175"/>
            <a:ext cx="2843530" cy="1753235"/>
          </a:xfrm>
          <a:prstGeom prst="rect">
            <a:avLst/>
          </a:prstGeom>
          <a:noFill/>
        </p:spPr>
        <p:txBody>
          <a:bodyPr wrap="square" rtlCol="0">
            <a:spAutoFit/>
          </a:bodyPr>
          <a:p>
            <a:r>
              <a:rPr lang="en-US" altLang="zh-CN" sz="1200"/>
              <a:t>When loading new filaments, you need to feed the filaments through the material breaking detection to the extrusion wheel of the nozzle, then select to load the filament. Once filament is extruded from the nozzle, select to continue printing; if the filament fails to extrude, release the extruder handle, remove the filament, and repeat the above steps.</a:t>
            </a:r>
            <a:endParaRPr lang="en-US" altLang="zh-CN" sz="1200"/>
          </a:p>
        </p:txBody>
      </p:sp>
      <p:sp>
        <p:nvSpPr>
          <p:cNvPr id="31" name="页脚占位符 30"/>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17</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2" name="直接连接符 1"/>
          <p:cNvCxnSpPr/>
          <p:nvPr/>
        </p:nvCxnSpPr>
        <p:spPr>
          <a:xfrm flipV="1">
            <a:off x="-8255" y="2376170"/>
            <a:ext cx="2400300" cy="1905"/>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cxnSp>
        <p:nvCxnSpPr>
          <p:cNvPr id="3" name="直接连接符 2"/>
          <p:cNvCxnSpPr/>
          <p:nvPr/>
        </p:nvCxnSpPr>
        <p:spPr>
          <a:xfrm>
            <a:off x="2392045" y="2366645"/>
            <a:ext cx="1270" cy="3632200"/>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flipV="1">
            <a:off x="-3175" y="5984240"/>
            <a:ext cx="2400300" cy="1905"/>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2384425" y="2374265"/>
            <a:ext cx="2965450" cy="3175"/>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sp>
        <p:nvSpPr>
          <p:cNvPr id="13" name="椭圆 12"/>
          <p:cNvSpPr/>
          <p:nvPr/>
        </p:nvSpPr>
        <p:spPr>
          <a:xfrm>
            <a:off x="123825" y="742950"/>
            <a:ext cx="243840" cy="256540"/>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1</a:t>
            </a:r>
            <a:endParaRPr lang="en-US" altLang="zh-CN"/>
          </a:p>
        </p:txBody>
      </p:sp>
      <p:sp>
        <p:nvSpPr>
          <p:cNvPr id="14" name="椭圆 13"/>
          <p:cNvSpPr/>
          <p:nvPr/>
        </p:nvSpPr>
        <p:spPr>
          <a:xfrm>
            <a:off x="123825" y="2890520"/>
            <a:ext cx="243840" cy="256540"/>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2</a:t>
            </a:r>
            <a:endParaRPr lang="en-US" altLang="zh-CN"/>
          </a:p>
        </p:txBody>
      </p:sp>
      <p:sp>
        <p:nvSpPr>
          <p:cNvPr id="15" name="椭圆 14"/>
          <p:cNvSpPr/>
          <p:nvPr/>
        </p:nvSpPr>
        <p:spPr>
          <a:xfrm>
            <a:off x="2611120" y="4436110"/>
            <a:ext cx="243840" cy="256540"/>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3</a:t>
            </a:r>
            <a:endParaRPr lang="en-US" altLang="zh-CN"/>
          </a:p>
        </p:txBody>
      </p:sp>
      <p:cxnSp>
        <p:nvCxnSpPr>
          <p:cNvPr id="5" name="直接连接符 4"/>
          <p:cNvCxnSpPr/>
          <p:nvPr/>
        </p:nvCxnSpPr>
        <p:spPr>
          <a:xfrm flipV="1">
            <a:off x="783590" y="3622675"/>
            <a:ext cx="1270" cy="508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V="1">
            <a:off x="3320415" y="5032375"/>
            <a:ext cx="1270" cy="508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0249" y="4384915"/>
            <a:ext cx="4483496" cy="2355636"/>
            <a:chOff x="505458" y="2268460"/>
            <a:chExt cx="4483496" cy="2355636"/>
          </a:xfrm>
        </p:grpSpPr>
        <p:grpSp>
          <p:nvGrpSpPr>
            <p:cNvPr id="9" name="组合 8"/>
            <p:cNvGrpSpPr/>
            <p:nvPr/>
          </p:nvGrpSpPr>
          <p:grpSpPr>
            <a:xfrm>
              <a:off x="505458" y="2268460"/>
              <a:ext cx="2347595" cy="2349500"/>
              <a:chOff x="1591542" y="2268460"/>
              <a:chExt cx="2347595" cy="234950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6059" y="2268460"/>
                <a:ext cx="2051261" cy="2051261"/>
              </a:xfrm>
              <a:prstGeom prst="rect">
                <a:avLst/>
              </a:prstGeom>
            </p:spPr>
          </p:pic>
          <p:sp>
            <p:nvSpPr>
              <p:cNvPr id="6" name="文本框 5"/>
              <p:cNvSpPr txBox="1"/>
              <p:nvPr/>
            </p:nvSpPr>
            <p:spPr>
              <a:xfrm>
                <a:off x="1591542" y="4249660"/>
                <a:ext cx="2347595" cy="368300"/>
              </a:xfrm>
              <a:prstGeom prst="rect">
                <a:avLst/>
              </a:prstGeom>
              <a:noFill/>
            </p:spPr>
            <p:txBody>
              <a:bodyPr wrap="square" rtlCol="0">
                <a:spAutoFit/>
              </a:bodyPr>
              <a:lstStyle/>
              <a:p>
                <a:pPr algn="ctr"/>
                <a:r>
                  <a:rPr dirty="0" err="1" smtClean="0"/>
                  <a:t>sovol support group</a:t>
                </a:r>
                <a:endParaRPr dirty="0" err="1" smtClean="0"/>
              </a:p>
            </p:txBody>
          </p:sp>
        </p:grpSp>
        <p:grpSp>
          <p:nvGrpSpPr>
            <p:cNvPr id="10" name="组合 9"/>
            <p:cNvGrpSpPr/>
            <p:nvPr/>
          </p:nvGrpSpPr>
          <p:grpSpPr>
            <a:xfrm>
              <a:off x="2787409" y="2268460"/>
              <a:ext cx="2201545" cy="2355636"/>
              <a:chOff x="1606309" y="4625128"/>
              <a:chExt cx="2201545" cy="2355636"/>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8329" y="4625128"/>
                <a:ext cx="2051261" cy="2051261"/>
              </a:xfrm>
              <a:prstGeom prst="rect">
                <a:avLst/>
              </a:prstGeom>
            </p:spPr>
          </p:pic>
          <p:sp>
            <p:nvSpPr>
              <p:cNvPr id="7" name="文本框 6"/>
              <p:cNvSpPr txBox="1"/>
              <p:nvPr/>
            </p:nvSpPr>
            <p:spPr>
              <a:xfrm>
                <a:off x="1606309" y="6612464"/>
                <a:ext cx="2201545" cy="368300"/>
              </a:xfrm>
              <a:prstGeom prst="rect">
                <a:avLst/>
              </a:prstGeom>
              <a:noFill/>
            </p:spPr>
            <p:txBody>
              <a:bodyPr wrap="none" rtlCol="0">
                <a:spAutoFit/>
              </a:bodyPr>
              <a:lstStyle/>
              <a:p>
                <a:pPr algn="l"/>
                <a:r>
                  <a:rPr smtClean="0"/>
                  <a:t>sovol official website</a:t>
                </a:r>
                <a:endParaRPr smtClean="0"/>
              </a:p>
            </p:txBody>
          </p:sp>
        </p:grpSp>
      </p:grpSp>
      <p:sp>
        <p:nvSpPr>
          <p:cNvPr id="2" name="文本框 1"/>
          <p:cNvSpPr txBox="1"/>
          <p:nvPr>
            <p:custDataLst>
              <p:tags r:id="rId3"/>
            </p:custDataLst>
          </p:nvPr>
        </p:nvSpPr>
        <p:spPr>
          <a:xfrm>
            <a:off x="238125" y="420370"/>
            <a:ext cx="4879975" cy="3738245"/>
          </a:xfrm>
          <a:prstGeom prst="rect">
            <a:avLst/>
          </a:prstGeom>
          <a:noFill/>
        </p:spPr>
        <p:txBody>
          <a:bodyPr wrap="square" rtlCol="0">
            <a:spAutoFit/>
          </a:bodyPr>
          <a:p>
            <a:pPr indent="0" fontAlgn="auto">
              <a:lnSpc>
                <a:spcPct val="150000"/>
              </a:lnSpc>
            </a:pPr>
            <a:r>
              <a:rPr lang="zh-CN" altLang="en-US" sz="1400" b="1"/>
              <a:t>Dear customers:</a:t>
            </a:r>
            <a:endParaRPr lang="zh-CN" altLang="en-US" sz="1400"/>
          </a:p>
          <a:p>
            <a:pPr indent="0" fontAlgn="auto">
              <a:lnSpc>
                <a:spcPct val="150000"/>
              </a:lnSpc>
            </a:pPr>
            <a:endParaRPr lang="zh-CN" altLang="en-US" sz="1400"/>
          </a:p>
          <a:p>
            <a:pPr indent="0" fontAlgn="auto">
              <a:lnSpc>
                <a:spcPct val="150000"/>
              </a:lnSpc>
            </a:pPr>
            <a:r>
              <a:rPr lang="zh-CN" altLang="en-US" sz="1300"/>
              <a:t>Thank you for choosing Sovol printers! </a:t>
            </a:r>
            <a:endParaRPr lang="zh-CN" altLang="en-US" sz="1300"/>
          </a:p>
          <a:p>
            <a:pPr indent="0" fontAlgn="auto">
              <a:lnSpc>
                <a:spcPct val="150000"/>
              </a:lnSpc>
            </a:pPr>
            <a:r>
              <a:rPr lang="zh-CN" altLang="en-US" sz="1300"/>
              <a:t>Sovol is committed to providing excellent machines to 3D</a:t>
            </a:r>
            <a:r>
              <a:rPr lang="en-US" altLang="zh-CN" sz="1300"/>
              <a:t> </a:t>
            </a:r>
            <a:r>
              <a:rPr lang="zh-CN" altLang="en-US" sz="1300"/>
              <a:t>printing enthusiasts all over the world .This manual is designed for </a:t>
            </a:r>
            <a:r>
              <a:rPr lang="en-US" altLang="zh-CN" sz="1300"/>
              <a:t>SOVOL ZERO</a:t>
            </a:r>
            <a:r>
              <a:rPr lang="zh-CN" altLang="en-US" sz="1300"/>
              <a:t> owners to start their </a:t>
            </a:r>
            <a:r>
              <a:rPr lang="en-US" altLang="zh-CN" sz="1300"/>
              <a:t>SOVOL ZERO</a:t>
            </a:r>
            <a:r>
              <a:rPr lang="zh-CN" altLang="en-US" sz="1300"/>
              <a:t> printing journey.We still recommend all the </a:t>
            </a:r>
            <a:r>
              <a:rPr lang="en-US" altLang="zh-CN" sz="1300"/>
              <a:t>SOVOL ZERO</a:t>
            </a:r>
            <a:r>
              <a:rPr lang="zh-CN" altLang="en-US" sz="1300"/>
              <a:t> owners to read the manual carefully even if youare familiar with the 3D Printing technology, as there are lots of important information about the </a:t>
            </a:r>
            <a:r>
              <a:rPr lang="en-US" altLang="zh-CN" sz="1300"/>
              <a:t>SOVOL ZERO</a:t>
            </a:r>
            <a:r>
              <a:rPr lang="zh-CN" altLang="en-US" sz="1300"/>
              <a:t> for you to learn and help you get better printing exprience .In this manual there are some tutorials can be found on official website and group</a:t>
            </a:r>
            <a:r>
              <a:rPr lang="en-US" altLang="zh-CN" sz="1300"/>
              <a:t>,</a:t>
            </a:r>
            <a:r>
              <a:rPr lang="zh-CN" altLang="en-US" sz="1300"/>
              <a:t> you can scan the QR-codes.</a:t>
            </a:r>
            <a:endParaRPr lang="zh-CN" altLang="en-US" sz="13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文本框 21"/>
          <p:cNvSpPr txBox="1"/>
          <p:nvPr/>
        </p:nvSpPr>
        <p:spPr>
          <a:xfrm>
            <a:off x="333527" y="275470"/>
            <a:ext cx="1122680" cy="368300"/>
          </a:xfrm>
          <a:prstGeom prst="rect">
            <a:avLst/>
          </a:prstGeom>
          <a:noFill/>
          <a:ln>
            <a:noFill/>
          </a:ln>
        </p:spPr>
        <p:txBody>
          <a:bodyPr wrap="none" rtlCol="0">
            <a:spAutoFit/>
          </a:bodyPr>
          <a:p>
            <a:pPr algn="l"/>
            <a:r>
              <a:rPr lang="en-US" altLang="zh-CN" b="1" dirty="0" smtClean="0">
                <a:solidFill>
                  <a:schemeClr val="bg1"/>
                </a:solidFill>
                <a:latin typeface="Arial" panose="020B0604020202020204" pitchFamily="34" charset="0"/>
                <a:cs typeface="Arial" panose="020B0604020202020204" pitchFamily="34" charset="0"/>
                <a:sym typeface="+mn-ea"/>
              </a:rPr>
              <a:t>Air Filter</a:t>
            </a:r>
            <a:endParaRPr lang="en-US" altLang="zh-CN" b="1" dirty="0" smtClean="0">
              <a:solidFill>
                <a:schemeClr val="bg1"/>
              </a:solidFill>
              <a:latin typeface="Arial" panose="020B0604020202020204" pitchFamily="34" charset="0"/>
              <a:cs typeface="Arial" panose="020B0604020202020204" pitchFamily="34" charset="0"/>
              <a:sym typeface="+mn-ea"/>
            </a:endParaRPr>
          </a:p>
        </p:txBody>
      </p:sp>
      <p:sp>
        <p:nvSpPr>
          <p:cNvPr id="7" name="文本框 6"/>
          <p:cNvSpPr txBox="1"/>
          <p:nvPr/>
        </p:nvSpPr>
        <p:spPr>
          <a:xfrm>
            <a:off x="352425" y="1659255"/>
            <a:ext cx="2677795" cy="1814830"/>
          </a:xfrm>
          <a:prstGeom prst="rect">
            <a:avLst/>
          </a:prstGeom>
          <a:noFill/>
        </p:spPr>
        <p:txBody>
          <a:bodyPr wrap="square" rtlCol="0">
            <a:spAutoFit/>
          </a:bodyPr>
          <a:p>
            <a:pPr algn="l"/>
            <a:r>
              <a:rPr lang="en-US" altLang="zh-CN" sz="1400"/>
              <a:t>  When you need to print high-temperature filaments such as ABS, PC, CF,nylon,etc., you need to take out the filter protection cover in the accessery pack, align the hole on the air filter and install it</a:t>
            </a:r>
            <a:r>
              <a:rPr lang="zh-CN" altLang="en-US" sz="1400"/>
              <a:t>【</a:t>
            </a:r>
            <a:r>
              <a:rPr lang="en-US" altLang="zh-CN" sz="1400"/>
              <a:t>As shown in the following picture</a:t>
            </a:r>
            <a:r>
              <a:rPr lang="zh-CN" altLang="en-US" sz="1400"/>
              <a:t>】</a:t>
            </a:r>
            <a:r>
              <a:rPr lang="en-US" altLang="zh-CN" sz="1400"/>
              <a:t>to start printing.</a:t>
            </a:r>
            <a:endParaRPr lang="en-US" altLang="zh-CN" sz="1400"/>
          </a:p>
        </p:txBody>
      </p:sp>
      <p:grpSp>
        <p:nvGrpSpPr>
          <p:cNvPr id="3" name="组合 2"/>
          <p:cNvGrpSpPr/>
          <p:nvPr/>
        </p:nvGrpSpPr>
        <p:grpSpPr>
          <a:xfrm>
            <a:off x="3205480" y="1833245"/>
            <a:ext cx="1842770" cy="1452245"/>
            <a:chOff x="5048" y="2887"/>
            <a:chExt cx="2902" cy="2287"/>
          </a:xfrm>
        </p:grpSpPr>
        <p:pic>
          <p:nvPicPr>
            <p:cNvPr id="8" name="图片 7" descr="C:/Users/Administrator/Desktop/00111.png00111"/>
            <p:cNvPicPr>
              <a:picLocks noChangeAspect="1"/>
            </p:cNvPicPr>
            <p:nvPr/>
          </p:nvPicPr>
          <p:blipFill>
            <a:blip r:embed="rId1"/>
            <a:srcRect l="2941" r="2941"/>
            <a:stretch>
              <a:fillRect/>
            </a:stretch>
          </p:blipFill>
          <p:spPr>
            <a:xfrm>
              <a:off x="5611" y="2887"/>
              <a:ext cx="1510" cy="1666"/>
            </a:xfrm>
            <a:prstGeom prst="roundRect">
              <a:avLst/>
            </a:prstGeom>
            <a:ln w="28575" cmpd="sng">
              <a:noFill/>
              <a:prstDash val="solid"/>
            </a:ln>
          </p:spPr>
        </p:pic>
        <p:sp>
          <p:nvSpPr>
            <p:cNvPr id="9" name="文本框 8"/>
            <p:cNvSpPr txBox="1"/>
            <p:nvPr/>
          </p:nvSpPr>
          <p:spPr>
            <a:xfrm>
              <a:off x="5048" y="4692"/>
              <a:ext cx="2903" cy="483"/>
            </a:xfrm>
            <a:prstGeom prst="rect">
              <a:avLst/>
            </a:prstGeom>
            <a:noFill/>
          </p:spPr>
          <p:txBody>
            <a:bodyPr wrap="square" rtlCol="0">
              <a:spAutoFit/>
            </a:bodyPr>
            <a:p>
              <a:r>
                <a:rPr lang="en-US" altLang="zh-CN" sz="1400" b="1">
                  <a:sym typeface="+mn-ea"/>
                </a:rPr>
                <a:t>Filter protection cover</a:t>
              </a:r>
              <a:endParaRPr lang="zh-CN" altLang="en-US" sz="1400" b="1"/>
            </a:p>
          </p:txBody>
        </p:sp>
      </p:grpSp>
      <p:sp>
        <p:nvSpPr>
          <p:cNvPr id="20" name="页脚占位符 19"/>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18</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5" name="文本框 14"/>
          <p:cNvSpPr txBox="1"/>
          <p:nvPr/>
        </p:nvSpPr>
        <p:spPr>
          <a:xfrm>
            <a:off x="975995" y="915035"/>
            <a:ext cx="3342640" cy="368300"/>
          </a:xfrm>
          <a:prstGeom prst="rect">
            <a:avLst/>
          </a:prstGeom>
          <a:noFill/>
        </p:spPr>
        <p:txBody>
          <a:bodyPr wrap="square" rtlCol="0">
            <a:spAutoFit/>
          </a:bodyPr>
          <a:p>
            <a:r>
              <a:rPr lang="en-US" altLang="zh-CN" b="1"/>
              <a:t>Air filtration system installation</a:t>
            </a:r>
            <a:endParaRPr lang="en-US" altLang="zh-CN" b="1"/>
          </a:p>
        </p:txBody>
      </p:sp>
      <p:sp>
        <p:nvSpPr>
          <p:cNvPr id="6" name="圆角矩形 5"/>
          <p:cNvSpPr/>
          <p:nvPr/>
        </p:nvSpPr>
        <p:spPr>
          <a:xfrm>
            <a:off x="3014980" y="3952875"/>
            <a:ext cx="2160000" cy="2520000"/>
          </a:xfrm>
          <a:prstGeom prst="roundRect">
            <a:avLst/>
          </a:prstGeom>
          <a:blipFill rotWithShape="1">
            <a:blip r:embed="rId2"/>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3" name="组合 22"/>
          <p:cNvGrpSpPr/>
          <p:nvPr/>
        </p:nvGrpSpPr>
        <p:grpSpPr>
          <a:xfrm>
            <a:off x="447040" y="3952875"/>
            <a:ext cx="2160000" cy="2520000"/>
            <a:chOff x="9080" y="6362"/>
            <a:chExt cx="3402" cy="3969"/>
          </a:xfrm>
        </p:grpSpPr>
        <p:sp>
          <p:nvSpPr>
            <p:cNvPr id="12" name="圆角矩形 11"/>
            <p:cNvSpPr/>
            <p:nvPr/>
          </p:nvSpPr>
          <p:spPr>
            <a:xfrm>
              <a:off x="9080" y="6362"/>
              <a:ext cx="3402" cy="3969"/>
            </a:xfrm>
            <a:prstGeom prst="roundRect">
              <a:avLst/>
            </a:prstGeom>
            <a:blipFill rotWithShape="1">
              <a:blip r:embed="rId3"/>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椭圆 13"/>
            <p:cNvSpPr/>
            <p:nvPr/>
          </p:nvSpPr>
          <p:spPr>
            <a:xfrm>
              <a:off x="9080" y="6736"/>
              <a:ext cx="1984" cy="1984"/>
            </a:xfrm>
            <a:prstGeom prst="ellipse">
              <a:avLst/>
            </a:prstGeom>
            <a:blipFill rotWithShape="1">
              <a:blip r:embed="rId4"/>
              <a:stretch>
                <a:fillRect/>
              </a:stretch>
            </a:blipFill>
            <a:ln w="31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箭头连接符 17"/>
            <p:cNvCxnSpPr/>
            <p:nvPr/>
          </p:nvCxnSpPr>
          <p:spPr>
            <a:xfrm flipV="1">
              <a:off x="9938" y="7918"/>
              <a:ext cx="393" cy="3"/>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a:off x="9923" y="8408"/>
              <a:ext cx="408" cy="1"/>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cxnSp>
        <p:nvCxnSpPr>
          <p:cNvPr id="24" name="直接箭头连接符 23"/>
          <p:cNvCxnSpPr/>
          <p:nvPr/>
        </p:nvCxnSpPr>
        <p:spPr>
          <a:xfrm>
            <a:off x="1601470" y="5621020"/>
            <a:ext cx="201930" cy="0"/>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flipV="1">
            <a:off x="1604010" y="5786120"/>
            <a:ext cx="193040" cy="2540"/>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文本框 21"/>
          <p:cNvSpPr txBox="1"/>
          <p:nvPr/>
        </p:nvSpPr>
        <p:spPr>
          <a:xfrm>
            <a:off x="546887" y="275470"/>
            <a:ext cx="648335" cy="368300"/>
          </a:xfrm>
          <a:prstGeom prst="rect">
            <a:avLst/>
          </a:prstGeom>
          <a:noFill/>
          <a:ln>
            <a:noFill/>
          </a:ln>
        </p:spPr>
        <p:txBody>
          <a:bodyPr wrap="none" rtlCol="0">
            <a:spAutoFit/>
          </a:bodyPr>
          <a:p>
            <a:pPr algn="l"/>
            <a:r>
              <a:rPr lang="en-US" b="1" dirty="0" smtClean="0">
                <a:solidFill>
                  <a:schemeClr val="bg1"/>
                </a:solidFill>
                <a:latin typeface="Arial" panose="020B0604020202020204" pitchFamily="34" charset="0"/>
                <a:cs typeface="Arial" panose="020B0604020202020204" pitchFamily="34" charset="0"/>
                <a:sym typeface="+mn-ea"/>
              </a:rPr>
              <a:t>OTA</a:t>
            </a:r>
            <a:endParaRPr lang="en-US" b="1" dirty="0" smtClean="0">
              <a:solidFill>
                <a:schemeClr val="bg1"/>
              </a:solidFill>
              <a:latin typeface="Arial" panose="020B0604020202020204" pitchFamily="34" charset="0"/>
              <a:cs typeface="Arial" panose="020B0604020202020204" pitchFamily="34" charset="0"/>
              <a:sym typeface="+mn-ea"/>
            </a:endParaRPr>
          </a:p>
        </p:txBody>
      </p:sp>
      <p:sp>
        <p:nvSpPr>
          <p:cNvPr id="2" name="文本框 1"/>
          <p:cNvSpPr txBox="1"/>
          <p:nvPr/>
        </p:nvSpPr>
        <p:spPr>
          <a:xfrm>
            <a:off x="317500" y="718185"/>
            <a:ext cx="4852035" cy="953135"/>
          </a:xfrm>
          <a:prstGeom prst="rect">
            <a:avLst/>
          </a:prstGeom>
          <a:noFill/>
        </p:spPr>
        <p:txBody>
          <a:bodyPr wrap="square" rtlCol="0">
            <a:spAutoFit/>
          </a:bodyPr>
          <a:p>
            <a:r>
              <a:rPr lang="en-US" sz="1400" b="1"/>
              <a:t>OTA upgrade</a:t>
            </a:r>
            <a:r>
              <a:rPr lang="zh-CN" altLang="en-US" sz="1400" b="1"/>
              <a:t>：</a:t>
            </a:r>
            <a:endParaRPr lang="zh-CN" altLang="en-US" sz="1400" b="1"/>
          </a:p>
          <a:p>
            <a:r>
              <a:rPr lang="en-US" altLang="zh-CN" sz="1400">
                <a:sym typeface="+mn-ea"/>
              </a:rPr>
              <a:t>When our firmware version is at a lower version, please update the firmware version in a timely manner. This update can be completed by operating on the device itself.</a:t>
            </a:r>
            <a:endParaRPr lang="zh-CN" altLang="en-US" sz="1400"/>
          </a:p>
        </p:txBody>
      </p:sp>
      <p:grpSp>
        <p:nvGrpSpPr>
          <p:cNvPr id="4" name="组合 3"/>
          <p:cNvGrpSpPr/>
          <p:nvPr/>
        </p:nvGrpSpPr>
        <p:grpSpPr>
          <a:xfrm>
            <a:off x="988695" y="5811520"/>
            <a:ext cx="3599815" cy="899160"/>
            <a:chOff x="1557" y="8957"/>
            <a:chExt cx="5669" cy="1416"/>
          </a:xfrm>
        </p:grpSpPr>
        <p:pic>
          <p:nvPicPr>
            <p:cNvPr id="8" name="图片 7" descr="图层 5"/>
            <p:cNvPicPr/>
            <p:nvPr/>
          </p:nvPicPr>
          <p:blipFill>
            <a:blip r:embed="rId1"/>
            <a:stretch>
              <a:fillRect/>
            </a:stretch>
          </p:blipFill>
          <p:spPr>
            <a:xfrm>
              <a:off x="4676" y="8957"/>
              <a:ext cx="2551" cy="1417"/>
            </a:xfrm>
            <a:prstGeom prst="rect">
              <a:avLst/>
            </a:prstGeom>
          </p:spPr>
        </p:pic>
        <p:pic>
          <p:nvPicPr>
            <p:cNvPr id="9" name="图片 8" descr="图层 6"/>
            <p:cNvPicPr/>
            <p:nvPr/>
          </p:nvPicPr>
          <p:blipFill>
            <a:blip r:embed="rId2"/>
            <a:stretch>
              <a:fillRect/>
            </a:stretch>
          </p:blipFill>
          <p:spPr>
            <a:xfrm>
              <a:off x="1557" y="8957"/>
              <a:ext cx="2551" cy="1417"/>
            </a:xfrm>
            <a:prstGeom prst="rect">
              <a:avLst/>
            </a:prstGeom>
          </p:spPr>
        </p:pic>
      </p:grpSp>
      <p:pic>
        <p:nvPicPr>
          <p:cNvPr id="10" name="图片 9" descr="图层 7"/>
          <p:cNvPicPr/>
          <p:nvPr/>
        </p:nvPicPr>
        <p:blipFill>
          <a:blip r:embed="rId3"/>
          <a:stretch>
            <a:fillRect/>
          </a:stretch>
        </p:blipFill>
        <p:spPr>
          <a:xfrm>
            <a:off x="2958465" y="3081655"/>
            <a:ext cx="1619885" cy="899795"/>
          </a:xfrm>
          <a:prstGeom prst="rect">
            <a:avLst/>
          </a:prstGeom>
        </p:spPr>
      </p:pic>
      <p:pic>
        <p:nvPicPr>
          <p:cNvPr id="11" name="图片 10" descr="图层 9"/>
          <p:cNvPicPr/>
          <p:nvPr/>
        </p:nvPicPr>
        <p:blipFill>
          <a:blip r:embed="rId4"/>
          <a:stretch>
            <a:fillRect/>
          </a:stretch>
        </p:blipFill>
        <p:spPr>
          <a:xfrm>
            <a:off x="972185" y="4135755"/>
            <a:ext cx="1619885" cy="899795"/>
          </a:xfrm>
          <a:prstGeom prst="rect">
            <a:avLst/>
          </a:prstGeom>
        </p:spPr>
      </p:pic>
      <p:pic>
        <p:nvPicPr>
          <p:cNvPr id="14" name="图片 13" descr="图层 10"/>
          <p:cNvPicPr/>
          <p:nvPr/>
        </p:nvPicPr>
        <p:blipFill>
          <a:blip r:embed="rId5"/>
          <a:stretch>
            <a:fillRect/>
          </a:stretch>
        </p:blipFill>
        <p:spPr>
          <a:xfrm>
            <a:off x="2958465" y="4135755"/>
            <a:ext cx="1619885" cy="899795"/>
          </a:xfrm>
          <a:prstGeom prst="rect">
            <a:avLst/>
          </a:prstGeom>
        </p:spPr>
      </p:pic>
      <p:pic>
        <p:nvPicPr>
          <p:cNvPr id="16" name="图片 15" descr="图层 6"/>
          <p:cNvPicPr/>
          <p:nvPr/>
        </p:nvPicPr>
        <p:blipFill>
          <a:blip r:embed="rId2"/>
          <a:stretch>
            <a:fillRect/>
          </a:stretch>
        </p:blipFill>
        <p:spPr>
          <a:xfrm>
            <a:off x="972185" y="3081655"/>
            <a:ext cx="1619885" cy="899795"/>
          </a:xfrm>
          <a:prstGeom prst="rect">
            <a:avLst/>
          </a:prstGeom>
        </p:spPr>
      </p:pic>
      <p:sp>
        <p:nvSpPr>
          <p:cNvPr id="24" name="矩形 23"/>
          <p:cNvSpPr/>
          <p:nvPr/>
        </p:nvSpPr>
        <p:spPr>
          <a:xfrm>
            <a:off x="145415" y="2292350"/>
            <a:ext cx="912495"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nvSpPr>
        <p:spPr>
          <a:xfrm>
            <a:off x="1903095" y="2101850"/>
            <a:ext cx="912495"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nvSpPr>
        <p:spPr>
          <a:xfrm>
            <a:off x="3665855" y="1901825"/>
            <a:ext cx="912495"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8" name="组合 17"/>
          <p:cNvGrpSpPr/>
          <p:nvPr/>
        </p:nvGrpSpPr>
        <p:grpSpPr>
          <a:xfrm>
            <a:off x="108585" y="1768475"/>
            <a:ext cx="5133340" cy="1201420"/>
            <a:chOff x="156" y="2800"/>
            <a:chExt cx="8084" cy="1892"/>
          </a:xfrm>
        </p:grpSpPr>
        <p:pic>
          <p:nvPicPr>
            <p:cNvPr id="3" name="图片 2" descr="图层 1"/>
            <p:cNvPicPr/>
            <p:nvPr/>
          </p:nvPicPr>
          <p:blipFill>
            <a:blip r:embed="rId6"/>
            <a:stretch>
              <a:fillRect/>
            </a:stretch>
          </p:blipFill>
          <p:spPr>
            <a:xfrm>
              <a:off x="156" y="2800"/>
              <a:ext cx="2551" cy="1417"/>
            </a:xfrm>
            <a:prstGeom prst="rect">
              <a:avLst/>
            </a:prstGeom>
          </p:spPr>
        </p:pic>
        <p:pic>
          <p:nvPicPr>
            <p:cNvPr id="6" name="图片 5" descr="图层 2-1"/>
            <p:cNvPicPr/>
            <p:nvPr/>
          </p:nvPicPr>
          <p:blipFill>
            <a:blip r:embed="rId7"/>
            <a:stretch>
              <a:fillRect/>
            </a:stretch>
          </p:blipFill>
          <p:spPr>
            <a:xfrm>
              <a:off x="2923" y="2800"/>
              <a:ext cx="2551" cy="1417"/>
            </a:xfrm>
            <a:prstGeom prst="rect">
              <a:avLst/>
            </a:prstGeom>
          </p:spPr>
        </p:pic>
        <p:pic>
          <p:nvPicPr>
            <p:cNvPr id="12" name="图片 11" descr="图层3"/>
            <p:cNvPicPr/>
            <p:nvPr/>
          </p:nvPicPr>
          <p:blipFill>
            <a:blip r:embed="rId8"/>
            <a:stretch>
              <a:fillRect/>
            </a:stretch>
          </p:blipFill>
          <p:spPr>
            <a:xfrm>
              <a:off x="5690" y="2800"/>
              <a:ext cx="2551" cy="1417"/>
            </a:xfrm>
            <a:prstGeom prst="rect">
              <a:avLst/>
            </a:prstGeom>
          </p:spPr>
        </p:pic>
        <p:grpSp>
          <p:nvGrpSpPr>
            <p:cNvPr id="13" name="组合 12"/>
            <p:cNvGrpSpPr/>
            <p:nvPr/>
          </p:nvGrpSpPr>
          <p:grpSpPr>
            <a:xfrm rot="0">
              <a:off x="356" y="4288"/>
              <a:ext cx="7106" cy="404"/>
              <a:chOff x="356" y="4206"/>
              <a:chExt cx="7106" cy="404"/>
            </a:xfrm>
          </p:grpSpPr>
          <p:sp>
            <p:nvSpPr>
              <p:cNvPr id="31" name="文本框 30"/>
              <p:cNvSpPr txBox="1"/>
              <p:nvPr/>
            </p:nvSpPr>
            <p:spPr>
              <a:xfrm>
                <a:off x="356" y="4224"/>
                <a:ext cx="2172" cy="386"/>
              </a:xfrm>
              <a:prstGeom prst="rect">
                <a:avLst/>
              </a:prstGeom>
              <a:noFill/>
            </p:spPr>
            <p:txBody>
              <a:bodyPr wrap="square" rtlCol="0" anchor="t">
                <a:spAutoFit/>
              </a:bodyPr>
              <a:p>
                <a:r>
                  <a:rPr lang="zh-CN" altLang="en-US" sz="1000">
                    <a:sym typeface="+mn-ea"/>
                  </a:rPr>
                  <a:t>①.Click on ‘</a:t>
                </a:r>
                <a:r>
                  <a:rPr lang="en-US" altLang="zh-CN" sz="1000">
                    <a:sym typeface="+mn-ea"/>
                  </a:rPr>
                  <a:t>Advanced</a:t>
                </a:r>
                <a:r>
                  <a:rPr lang="zh-CN" altLang="en-US" sz="1000">
                    <a:sym typeface="+mn-ea"/>
                  </a:rPr>
                  <a:t>’</a:t>
                </a:r>
                <a:endParaRPr lang="zh-CN" altLang="en-US" sz="1000">
                  <a:sym typeface="+mn-ea"/>
                </a:endParaRPr>
              </a:p>
            </p:txBody>
          </p:sp>
          <p:sp>
            <p:nvSpPr>
              <p:cNvPr id="32" name="文本框 31"/>
              <p:cNvSpPr txBox="1"/>
              <p:nvPr/>
            </p:nvSpPr>
            <p:spPr>
              <a:xfrm>
                <a:off x="3394" y="4224"/>
                <a:ext cx="1662" cy="386"/>
              </a:xfrm>
              <a:prstGeom prst="rect">
                <a:avLst/>
              </a:prstGeom>
              <a:noFill/>
            </p:spPr>
            <p:txBody>
              <a:bodyPr wrap="square" rtlCol="0" anchor="t">
                <a:spAutoFit/>
              </a:bodyPr>
              <a:p>
                <a:r>
                  <a:rPr lang="zh-CN" altLang="en-US" sz="1000">
                    <a:sym typeface="+mn-ea"/>
                  </a:rPr>
                  <a:t>②</a:t>
                </a:r>
                <a:r>
                  <a:rPr lang="zh-CN" altLang="en-US" sz="1000">
                    <a:sym typeface="+mn-ea"/>
                  </a:rPr>
                  <a:t>.Click on ‘</a:t>
                </a:r>
                <a:r>
                  <a:rPr lang="en-US" altLang="zh-CN" sz="1000">
                    <a:sym typeface="+mn-ea"/>
                  </a:rPr>
                  <a:t>OTA</a:t>
                </a:r>
                <a:r>
                  <a:rPr lang="zh-CN" altLang="en-US" sz="1000">
                    <a:sym typeface="+mn-ea"/>
                  </a:rPr>
                  <a:t>’</a:t>
                </a:r>
                <a:endParaRPr lang="zh-CN" altLang="en-US" sz="1000">
                  <a:sym typeface="+mn-ea"/>
                </a:endParaRPr>
              </a:p>
            </p:txBody>
          </p:sp>
          <p:sp>
            <p:nvSpPr>
              <p:cNvPr id="33" name="文本框 32"/>
              <p:cNvSpPr txBox="1"/>
              <p:nvPr/>
            </p:nvSpPr>
            <p:spPr>
              <a:xfrm>
                <a:off x="6460" y="4206"/>
                <a:ext cx="1002" cy="386"/>
              </a:xfrm>
              <a:prstGeom prst="rect">
                <a:avLst/>
              </a:prstGeom>
              <a:noFill/>
            </p:spPr>
            <p:txBody>
              <a:bodyPr wrap="square" rtlCol="0" anchor="t">
                <a:spAutoFit/>
              </a:bodyPr>
              <a:p>
                <a:r>
                  <a:rPr lang="zh-CN" altLang="en-US" sz="1000">
                    <a:sym typeface="+mn-ea"/>
                  </a:rPr>
                  <a:t>③</a:t>
                </a:r>
                <a:r>
                  <a:rPr lang="zh-CN" altLang="en-US" sz="1000">
                    <a:sym typeface="+mn-ea"/>
                  </a:rPr>
                  <a:t>.Click </a:t>
                </a:r>
                <a:endParaRPr lang="zh-CN" altLang="en-US" sz="1000">
                  <a:sym typeface="+mn-ea"/>
                </a:endParaRPr>
              </a:p>
            </p:txBody>
          </p:sp>
        </p:grpSp>
      </p:grpSp>
      <p:sp>
        <p:nvSpPr>
          <p:cNvPr id="20" name="页脚占位符 19"/>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19</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5" name="组合 4"/>
          <p:cNvGrpSpPr/>
          <p:nvPr/>
        </p:nvGrpSpPr>
        <p:grpSpPr>
          <a:xfrm>
            <a:off x="235585" y="5016500"/>
            <a:ext cx="4716145" cy="737235"/>
            <a:chOff x="371" y="7930"/>
            <a:chExt cx="7427" cy="1161"/>
          </a:xfrm>
        </p:grpSpPr>
        <p:sp>
          <p:nvSpPr>
            <p:cNvPr id="34" name="文本框 33"/>
            <p:cNvSpPr txBox="1"/>
            <p:nvPr/>
          </p:nvSpPr>
          <p:spPr>
            <a:xfrm>
              <a:off x="779" y="7930"/>
              <a:ext cx="7019" cy="1161"/>
            </a:xfrm>
            <a:prstGeom prst="rect">
              <a:avLst/>
            </a:prstGeom>
            <a:noFill/>
          </p:spPr>
          <p:txBody>
            <a:bodyPr wrap="square" rtlCol="0">
              <a:spAutoFit/>
            </a:bodyPr>
            <a:p>
              <a:pPr algn="l">
                <a:buClrTx/>
                <a:buSzTx/>
                <a:buFontTx/>
              </a:pPr>
              <a:r>
                <a:rPr lang="en-US" altLang="zh-CN" sz="1400">
                  <a:sym typeface="+mn-ea"/>
                </a:rPr>
                <a:t>The system will check for updates, wait for the updates to complete, and the machine will automatically restart.</a:t>
              </a:r>
              <a:r>
                <a:rPr lang="en-US" altLang="zh-CN" sz="1400"/>
                <a:t>After the update, please power off and restart.</a:t>
              </a:r>
              <a:endParaRPr lang="en-US" altLang="zh-CN" sz="1400"/>
            </a:p>
          </p:txBody>
        </p:sp>
        <p:pic>
          <p:nvPicPr>
            <p:cNvPr id="25" name="图片 24"/>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371" y="8091"/>
              <a:ext cx="480" cy="500"/>
            </a:xfrm>
            <a:prstGeom prst="rect">
              <a:avLst/>
            </a:prstGeom>
          </p:spPr>
        </p:pic>
      </p:grpSp>
      <p:grpSp>
        <p:nvGrpSpPr>
          <p:cNvPr id="7" name="组合 6"/>
          <p:cNvGrpSpPr/>
          <p:nvPr/>
        </p:nvGrpSpPr>
        <p:grpSpPr>
          <a:xfrm>
            <a:off x="260985" y="6781165"/>
            <a:ext cx="4489450" cy="521970"/>
            <a:chOff x="411" y="10514"/>
            <a:chExt cx="7070" cy="822"/>
          </a:xfrm>
        </p:grpSpPr>
        <p:sp>
          <p:nvSpPr>
            <p:cNvPr id="21" name="文本框 20"/>
            <p:cNvSpPr txBox="1"/>
            <p:nvPr/>
          </p:nvSpPr>
          <p:spPr>
            <a:xfrm>
              <a:off x="891" y="10514"/>
              <a:ext cx="6591" cy="822"/>
            </a:xfrm>
            <a:prstGeom prst="rect">
              <a:avLst/>
            </a:prstGeom>
            <a:noFill/>
          </p:spPr>
          <p:txBody>
            <a:bodyPr wrap="square" rtlCol="0">
              <a:spAutoFit/>
            </a:bodyPr>
            <a:p>
              <a:pPr algn="l">
                <a:buClrTx/>
                <a:buSzTx/>
                <a:buFontTx/>
              </a:pPr>
              <a:r>
                <a:rPr lang="en-US" altLang="zh-CN" sz="1400">
                  <a:sym typeface="+mn-ea"/>
                </a:rPr>
                <a:t>During system checks, if it is already the latest version, "latest version" will be displayed.</a:t>
              </a:r>
              <a:endParaRPr lang="en-US" altLang="zh-CN" sz="1400"/>
            </a:p>
          </p:txBody>
        </p:sp>
        <p:pic>
          <p:nvPicPr>
            <p:cNvPr id="43" name="图片 42"/>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411" y="10675"/>
              <a:ext cx="480" cy="500"/>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custDataLst>
              <p:tags r:id="rId1"/>
            </p:custDataLst>
          </p:nvPr>
        </p:nvSpPr>
        <p:spPr>
          <a:xfrm>
            <a:off x="541020" y="270510"/>
            <a:ext cx="817245" cy="368300"/>
          </a:xfrm>
          <a:prstGeom prst="rect">
            <a:avLst/>
          </a:prstGeom>
          <a:noFill/>
          <a:ln>
            <a:noFill/>
          </a:ln>
        </p:spPr>
        <p:txBody>
          <a:bodyPr wrap="square" rtlCol="0">
            <a:spAutoFit/>
          </a:bodyPr>
          <a:p>
            <a:pPr algn="l"/>
            <a:r>
              <a:rPr lang="zh-CN" altLang="en-US" b="1">
                <a:solidFill>
                  <a:schemeClr val="bg1"/>
                </a:solidFill>
                <a:sym typeface="+mn-ea"/>
              </a:rPr>
              <a:t>Obico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5" name="文本框 4"/>
          <p:cNvSpPr txBox="1"/>
          <p:nvPr/>
        </p:nvSpPr>
        <p:spPr>
          <a:xfrm>
            <a:off x="140335" y="829310"/>
            <a:ext cx="3485515" cy="2491740"/>
          </a:xfrm>
          <a:prstGeom prst="rect">
            <a:avLst/>
          </a:prstGeom>
          <a:noFill/>
        </p:spPr>
        <p:txBody>
          <a:bodyPr wrap="square" rtlCol="0">
            <a:spAutoFit/>
          </a:bodyPr>
          <a:p>
            <a:r>
              <a:rPr lang="zh-CN" altLang="en-US" sz="1200" b="1"/>
              <a:t>Obico Download</a:t>
            </a:r>
            <a:endParaRPr lang="zh-CN" altLang="en-US" sz="1200" b="1"/>
          </a:p>
          <a:p>
            <a:r>
              <a:rPr lang="zh-CN" altLang="en-US" sz="1200"/>
              <a:t>a. For Android users: visit the Google Play store,search </a:t>
            </a:r>
            <a:endParaRPr lang="zh-CN" altLang="en-US" sz="1200"/>
          </a:p>
          <a:p>
            <a:r>
              <a:rPr lang="zh-CN" altLang="en-US" sz="1200"/>
              <a:t> for“Obico” and select install app.</a:t>
            </a:r>
            <a:endParaRPr lang="zh-CN" altLang="en-US" sz="1200"/>
          </a:p>
          <a:p>
            <a:r>
              <a:rPr lang="zh-CN" altLang="en-US" sz="1200"/>
              <a:t>b. For iOS users: Visit the Apple APP Store, search for</a:t>
            </a:r>
            <a:endParaRPr lang="zh-CN" altLang="en-US" sz="1200"/>
          </a:p>
          <a:p>
            <a:r>
              <a:rPr lang="zh-CN" altLang="en-US" sz="1200"/>
              <a:t> “Obico”, and then select Install APP.</a:t>
            </a:r>
            <a:endParaRPr lang="zh-CN" altLang="en-US" sz="1200"/>
          </a:p>
          <a:p>
            <a:r>
              <a:rPr lang="zh-CN" altLang="en-US" sz="1200"/>
              <a:t>c. Via Web interface: If you want to access via Web interface</a:t>
            </a:r>
            <a:endParaRPr lang="zh-CN" altLang="en-US" sz="1200"/>
          </a:p>
          <a:p>
            <a:r>
              <a:rPr lang="zh-CN" altLang="en-US" sz="1200">
                <a:solidFill>
                  <a:srgbClr val="FF0000"/>
                </a:solidFill>
              </a:rPr>
              <a:t> https://obico.io</a:t>
            </a:r>
            <a:endParaRPr lang="zh-CN" altLang="en-US" sz="1200">
              <a:solidFill>
                <a:srgbClr val="FF0000"/>
              </a:solidFill>
            </a:endParaRPr>
          </a:p>
          <a:p>
            <a:r>
              <a:rPr lang="zh-CN" altLang="en-US" sz="1200"/>
              <a:t>1. Start the Obico operating interface of the printer </a:t>
            </a:r>
            <a:endParaRPr lang="zh-CN" altLang="en-US" sz="1200"/>
          </a:p>
          <a:p>
            <a:r>
              <a:rPr lang="zh-CN" altLang="en-US" sz="1200"/>
              <a:t> and follow the steps below.</a:t>
            </a:r>
            <a:endParaRPr lang="zh-CN" altLang="en-US" sz="1200"/>
          </a:p>
          <a:p>
            <a:r>
              <a:rPr lang="zh-CN" altLang="en-US" sz="1200"/>
              <a:t>2. Connect the Obico software on your phone. </a:t>
            </a:r>
            <a:endParaRPr lang="zh-CN" altLang="en-US" sz="1200"/>
          </a:p>
          <a:p>
            <a:r>
              <a:rPr lang="zh-CN" altLang="en-US" sz="1200"/>
              <a:t> Open Obico downloaded from the above website</a:t>
            </a:r>
            <a:endParaRPr lang="zh-CN" altLang="en-US" sz="1200"/>
          </a:p>
        </p:txBody>
      </p:sp>
      <p:grpSp>
        <p:nvGrpSpPr>
          <p:cNvPr id="11" name="组合 10"/>
          <p:cNvGrpSpPr/>
          <p:nvPr/>
        </p:nvGrpSpPr>
        <p:grpSpPr>
          <a:xfrm>
            <a:off x="3597275" y="725170"/>
            <a:ext cx="1440000" cy="2880000"/>
            <a:chOff x="5665" y="1380"/>
            <a:chExt cx="2267" cy="5305"/>
          </a:xfrm>
        </p:grpSpPr>
        <p:sp>
          <p:nvSpPr>
            <p:cNvPr id="6" name="文本框 5"/>
            <p:cNvSpPr txBox="1"/>
            <p:nvPr/>
          </p:nvSpPr>
          <p:spPr>
            <a:xfrm>
              <a:off x="5995" y="6299"/>
              <a:ext cx="1777" cy="386"/>
            </a:xfrm>
            <a:prstGeom prst="rect">
              <a:avLst/>
            </a:prstGeom>
            <a:noFill/>
          </p:spPr>
          <p:txBody>
            <a:bodyPr wrap="square" rtlCol="0">
              <a:spAutoFit/>
            </a:bodyPr>
            <a:p>
              <a:r>
                <a:rPr lang="zh-CN" altLang="en-US" sz="1000"/>
                <a:t>①.Click on ‘SKIP’</a:t>
              </a:r>
              <a:endParaRPr lang="zh-CN" altLang="en-US" sz="1000"/>
            </a:p>
          </p:txBody>
        </p:sp>
        <p:pic>
          <p:nvPicPr>
            <p:cNvPr id="10" name="图片 9" descr="111"/>
            <p:cNvPicPr>
              <a:picLocks noChangeAspect="1"/>
            </p:cNvPicPr>
            <p:nvPr/>
          </p:nvPicPr>
          <p:blipFill>
            <a:blip r:embed="rId2"/>
            <a:srcRect l="2366" t="2188" r="8555"/>
            <a:stretch>
              <a:fillRect/>
            </a:stretch>
          </p:blipFill>
          <p:spPr>
            <a:xfrm>
              <a:off x="5665" y="1380"/>
              <a:ext cx="2267" cy="4919"/>
            </a:xfrm>
            <a:prstGeom prst="rect">
              <a:avLst/>
            </a:prstGeom>
          </p:spPr>
        </p:pic>
      </p:grpSp>
      <p:grpSp>
        <p:nvGrpSpPr>
          <p:cNvPr id="15" name="组合 14"/>
          <p:cNvGrpSpPr/>
          <p:nvPr/>
        </p:nvGrpSpPr>
        <p:grpSpPr>
          <a:xfrm>
            <a:off x="143868" y="3788410"/>
            <a:ext cx="1840395" cy="2941347"/>
            <a:chOff x="-3891" y="3740"/>
            <a:chExt cx="3622" cy="6185"/>
          </a:xfrm>
        </p:grpSpPr>
        <p:sp>
          <p:nvSpPr>
            <p:cNvPr id="7" name="文本框 6"/>
            <p:cNvSpPr txBox="1"/>
            <p:nvPr/>
          </p:nvSpPr>
          <p:spPr>
            <a:xfrm>
              <a:off x="-3891" y="9410"/>
              <a:ext cx="3622" cy="515"/>
            </a:xfrm>
            <a:prstGeom prst="rect">
              <a:avLst/>
            </a:prstGeom>
            <a:noFill/>
          </p:spPr>
          <p:txBody>
            <a:bodyPr wrap="square" rtlCol="0">
              <a:spAutoFit/>
            </a:bodyPr>
            <a:p>
              <a:r>
                <a:rPr lang="zh-CN" altLang="en-US" sz="1000"/>
                <a:t>②.Click on ‘Sign Up/Sign in’</a:t>
              </a:r>
              <a:endParaRPr lang="zh-CN" altLang="en-US" sz="1000"/>
            </a:p>
          </p:txBody>
        </p:sp>
        <p:grpSp>
          <p:nvGrpSpPr>
            <p:cNvPr id="14" name="组合 13"/>
            <p:cNvGrpSpPr/>
            <p:nvPr/>
          </p:nvGrpSpPr>
          <p:grpSpPr>
            <a:xfrm>
              <a:off x="-3693" y="3740"/>
              <a:ext cx="2835" cy="5669"/>
              <a:chOff x="-4527" y="0"/>
              <a:chExt cx="4120" cy="8872"/>
            </a:xfrm>
          </p:grpSpPr>
          <p:pic>
            <p:nvPicPr>
              <p:cNvPr id="12" name="图片 11" descr="1"/>
              <p:cNvPicPr>
                <a:picLocks noChangeAspect="1"/>
              </p:cNvPicPr>
              <p:nvPr/>
            </p:nvPicPr>
            <p:blipFill>
              <a:blip r:embed="rId3"/>
              <a:stretch>
                <a:fillRect/>
              </a:stretch>
            </p:blipFill>
            <p:spPr>
              <a:xfrm>
                <a:off x="-4527" y="0"/>
                <a:ext cx="4120" cy="8873"/>
              </a:xfrm>
              <a:prstGeom prst="rect">
                <a:avLst/>
              </a:prstGeom>
            </p:spPr>
          </p:pic>
          <p:sp>
            <p:nvSpPr>
              <p:cNvPr id="13" name="矩形 12"/>
              <p:cNvSpPr/>
              <p:nvPr/>
            </p:nvSpPr>
            <p:spPr>
              <a:xfrm>
                <a:off x="-4227" y="7210"/>
                <a:ext cx="3450" cy="78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7" name="组合 16"/>
          <p:cNvGrpSpPr/>
          <p:nvPr/>
        </p:nvGrpSpPr>
        <p:grpSpPr>
          <a:xfrm>
            <a:off x="1777442" y="3788410"/>
            <a:ext cx="1706466" cy="3247426"/>
            <a:chOff x="8344" y="1157"/>
            <a:chExt cx="3358" cy="6244"/>
          </a:xfrm>
        </p:grpSpPr>
        <p:sp>
          <p:nvSpPr>
            <p:cNvPr id="8" name="文本框 7"/>
            <p:cNvSpPr txBox="1"/>
            <p:nvPr/>
          </p:nvSpPr>
          <p:spPr>
            <a:xfrm>
              <a:off x="8344" y="6338"/>
              <a:ext cx="3358" cy="1063"/>
            </a:xfrm>
            <a:prstGeom prst="rect">
              <a:avLst/>
            </a:prstGeom>
            <a:noFill/>
          </p:spPr>
          <p:txBody>
            <a:bodyPr wrap="square" rtlCol="0">
              <a:spAutoFit/>
            </a:bodyPr>
            <a:p>
              <a:pPr algn="ctr"/>
              <a:r>
                <a:rPr lang="zh-CN" altLang="en-US" sz="1000"/>
                <a:t>③.Register an account, enter </a:t>
              </a:r>
              <a:endParaRPr lang="zh-CN" altLang="en-US" sz="1000"/>
            </a:p>
            <a:p>
              <a:pPr algn="ctr"/>
              <a:r>
                <a:rPr lang="zh-CN" altLang="en-US" sz="1000"/>
                <a:t>the information, and click</a:t>
              </a:r>
              <a:endParaRPr lang="zh-CN" altLang="en-US" sz="1000"/>
            </a:p>
            <a:p>
              <a:pPr algn="ctr"/>
              <a:r>
                <a:rPr lang="zh-CN" altLang="en-US" sz="1000"/>
                <a:t> on ‘SIGN UP’</a:t>
              </a:r>
              <a:endParaRPr lang="zh-CN" altLang="en-US" sz="1000"/>
            </a:p>
          </p:txBody>
        </p:sp>
        <p:pic>
          <p:nvPicPr>
            <p:cNvPr id="16" name="图片 15" descr="2"/>
            <p:cNvPicPr/>
            <p:nvPr/>
          </p:nvPicPr>
          <p:blipFill>
            <a:blip r:embed="rId4"/>
            <a:stretch>
              <a:fillRect/>
            </a:stretch>
          </p:blipFill>
          <p:spPr>
            <a:xfrm>
              <a:off x="8606" y="1157"/>
              <a:ext cx="2835" cy="5184"/>
            </a:xfrm>
            <a:prstGeom prst="rect">
              <a:avLst/>
            </a:prstGeom>
          </p:spPr>
        </p:pic>
      </p:grpSp>
      <p:grpSp>
        <p:nvGrpSpPr>
          <p:cNvPr id="19" name="组合 18"/>
          <p:cNvGrpSpPr/>
          <p:nvPr/>
        </p:nvGrpSpPr>
        <p:grpSpPr>
          <a:xfrm>
            <a:off x="3261995" y="3778250"/>
            <a:ext cx="2176145" cy="3120390"/>
            <a:chOff x="1227" y="4445"/>
            <a:chExt cx="3427" cy="4914"/>
          </a:xfrm>
        </p:grpSpPr>
        <p:sp>
          <p:nvSpPr>
            <p:cNvPr id="9" name="文本框 8"/>
            <p:cNvSpPr txBox="1"/>
            <p:nvPr/>
          </p:nvSpPr>
          <p:spPr>
            <a:xfrm>
              <a:off x="1227" y="8731"/>
              <a:ext cx="3427" cy="628"/>
            </a:xfrm>
            <a:prstGeom prst="rect">
              <a:avLst/>
            </a:prstGeom>
            <a:noFill/>
          </p:spPr>
          <p:txBody>
            <a:bodyPr wrap="square" rtlCol="0">
              <a:spAutoFit/>
            </a:bodyPr>
            <a:p>
              <a:pPr algn="ctr"/>
              <a:r>
                <a:rPr lang="zh-CN" altLang="en-US" sz="1000"/>
                <a:t>④.Enter the account information </a:t>
              </a:r>
              <a:endParaRPr lang="zh-CN" altLang="en-US" sz="1000"/>
            </a:p>
            <a:p>
              <a:pPr algn="ctr"/>
              <a:r>
                <a:rPr lang="zh-CN" altLang="en-US" sz="1000"/>
                <a:t>and click on ‘SIGN IN’</a:t>
              </a:r>
              <a:endParaRPr lang="zh-CN" altLang="en-US" sz="1000"/>
            </a:p>
          </p:txBody>
        </p:sp>
        <p:pic>
          <p:nvPicPr>
            <p:cNvPr id="18" name="图片 17" descr="3"/>
            <p:cNvPicPr preferRelativeResize="0"/>
            <p:nvPr/>
          </p:nvPicPr>
          <p:blipFill>
            <a:blip r:embed="rId5"/>
            <a:stretch>
              <a:fillRect/>
            </a:stretch>
          </p:blipFill>
          <p:spPr>
            <a:xfrm>
              <a:off x="1722" y="4445"/>
              <a:ext cx="2268" cy="4262"/>
            </a:xfrm>
            <a:prstGeom prst="rect">
              <a:avLst/>
            </a:prstGeom>
          </p:spPr>
        </p:pic>
      </p:grpSp>
      <p:sp>
        <p:nvSpPr>
          <p:cNvPr id="21" name="矩形 20"/>
          <p:cNvSpPr/>
          <p:nvPr>
            <p:custDataLst>
              <p:tags r:id="rId6"/>
            </p:custDataLst>
          </p:nvPr>
        </p:nvSpPr>
        <p:spPr>
          <a:xfrm>
            <a:off x="1971868" y="5592094"/>
            <a:ext cx="1206100" cy="237033"/>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custDataLst>
              <p:tags r:id="rId7"/>
            </p:custDataLst>
          </p:nvPr>
        </p:nvSpPr>
        <p:spPr>
          <a:xfrm>
            <a:off x="3730183" y="5141244"/>
            <a:ext cx="1206100" cy="237033"/>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页脚占位符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20</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 name="图片 25" descr="Screenshot_2024-08-06-14-52-46-059_com.thespaghettidetective.android"/>
          <p:cNvPicPr/>
          <p:nvPr>
            <p:custDataLst>
              <p:tags r:id="rId1"/>
            </p:custDataLst>
          </p:nvPr>
        </p:nvPicPr>
        <p:blipFill>
          <a:blip r:embed="rId2"/>
          <a:stretch>
            <a:fillRect/>
          </a:stretch>
        </p:blipFill>
        <p:spPr>
          <a:xfrm>
            <a:off x="229235" y="838835"/>
            <a:ext cx="1440180" cy="2700000"/>
          </a:xfrm>
          <a:prstGeom prst="rect">
            <a:avLst/>
          </a:prstGeom>
        </p:spPr>
      </p:pic>
      <p:sp>
        <p:nvSpPr>
          <p:cNvPr id="34" name="文本框 33"/>
          <p:cNvSpPr txBox="1"/>
          <p:nvPr>
            <p:custDataLst>
              <p:tags r:id="rId3"/>
            </p:custDataLst>
          </p:nvPr>
        </p:nvSpPr>
        <p:spPr>
          <a:xfrm>
            <a:off x="541020" y="270510"/>
            <a:ext cx="817245" cy="368300"/>
          </a:xfrm>
          <a:prstGeom prst="rect">
            <a:avLst/>
          </a:prstGeom>
          <a:noFill/>
          <a:ln>
            <a:noFill/>
          </a:ln>
        </p:spPr>
        <p:txBody>
          <a:bodyPr wrap="square" rtlCol="0">
            <a:spAutoFit/>
          </a:bodyPr>
          <a:p>
            <a:pPr algn="l"/>
            <a:r>
              <a:rPr lang="zh-CN" altLang="en-US" b="1">
                <a:solidFill>
                  <a:schemeClr val="bg1"/>
                </a:solidFill>
                <a:sym typeface="+mn-ea"/>
              </a:rPr>
              <a:t>Obico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13" name="矩形 12"/>
          <p:cNvSpPr/>
          <p:nvPr>
            <p:custDataLst>
              <p:tags r:id="rId4"/>
            </p:custDataLst>
          </p:nvPr>
        </p:nvSpPr>
        <p:spPr>
          <a:xfrm>
            <a:off x="191135" y="934720"/>
            <a:ext cx="194945" cy="17653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8" name="组合 47"/>
          <p:cNvGrpSpPr/>
          <p:nvPr/>
        </p:nvGrpSpPr>
        <p:grpSpPr>
          <a:xfrm>
            <a:off x="635" y="3629660"/>
            <a:ext cx="5221605" cy="245110"/>
            <a:chOff x="0" y="6007"/>
            <a:chExt cx="8223" cy="386"/>
          </a:xfrm>
        </p:grpSpPr>
        <p:sp>
          <p:nvSpPr>
            <p:cNvPr id="4" name="文本框 3"/>
            <p:cNvSpPr txBox="1"/>
            <p:nvPr/>
          </p:nvSpPr>
          <p:spPr>
            <a:xfrm>
              <a:off x="0" y="6007"/>
              <a:ext cx="2797" cy="386"/>
            </a:xfrm>
            <a:prstGeom prst="rect">
              <a:avLst/>
            </a:prstGeom>
            <a:noFill/>
          </p:spPr>
          <p:txBody>
            <a:bodyPr wrap="square" rtlCol="0">
              <a:spAutoFit/>
            </a:bodyPr>
            <a:p>
              <a:pPr algn="ctr"/>
              <a:r>
                <a:rPr lang="zh-CN" altLang="en-US" sz="1000"/>
                <a:t>⑤.Click on the menu page</a:t>
              </a:r>
              <a:endParaRPr lang="zh-CN" altLang="en-US" sz="1000"/>
            </a:p>
          </p:txBody>
        </p:sp>
        <p:sp>
          <p:nvSpPr>
            <p:cNvPr id="7" name="文本框 6"/>
            <p:cNvSpPr txBox="1"/>
            <p:nvPr/>
          </p:nvSpPr>
          <p:spPr>
            <a:xfrm>
              <a:off x="2629" y="6007"/>
              <a:ext cx="2797" cy="386"/>
            </a:xfrm>
            <a:prstGeom prst="rect">
              <a:avLst/>
            </a:prstGeom>
            <a:noFill/>
          </p:spPr>
          <p:txBody>
            <a:bodyPr wrap="square" rtlCol="0">
              <a:spAutoFit/>
            </a:bodyPr>
            <a:p>
              <a:pPr algn="ctr"/>
              <a:r>
                <a:rPr lang="zh-CN" altLang="en-US" sz="1000"/>
                <a:t>⑥.</a:t>
              </a:r>
              <a:r>
                <a:rPr lang="en-US" altLang="zh-CN" sz="1000"/>
                <a:t>Link New Printer</a:t>
              </a:r>
              <a:endParaRPr lang="en-US" altLang="zh-CN" sz="1000"/>
            </a:p>
          </p:txBody>
        </p:sp>
        <p:sp>
          <p:nvSpPr>
            <p:cNvPr id="8" name="文本框 7"/>
            <p:cNvSpPr txBox="1"/>
            <p:nvPr/>
          </p:nvSpPr>
          <p:spPr>
            <a:xfrm>
              <a:off x="5426" y="6007"/>
              <a:ext cx="2797" cy="386"/>
            </a:xfrm>
            <a:prstGeom prst="rect">
              <a:avLst/>
            </a:prstGeom>
            <a:noFill/>
          </p:spPr>
          <p:txBody>
            <a:bodyPr wrap="square" rtlCol="0">
              <a:spAutoFit/>
            </a:bodyPr>
            <a:p>
              <a:pPr algn="ctr"/>
              <a:r>
                <a:rPr lang="zh-CN" altLang="en-US" sz="1000"/>
                <a:t>⑦.</a:t>
              </a:r>
              <a:r>
                <a:rPr lang="zh-CN" altLang="en-US" sz="1000">
                  <a:sym typeface="+mn-ea"/>
                </a:rPr>
                <a:t>Click</a:t>
              </a:r>
              <a:endParaRPr lang="zh-CN" altLang="en-US" sz="1000"/>
            </a:p>
          </p:txBody>
        </p:sp>
      </p:grpSp>
      <p:grpSp>
        <p:nvGrpSpPr>
          <p:cNvPr id="47" name="组合 46"/>
          <p:cNvGrpSpPr/>
          <p:nvPr/>
        </p:nvGrpSpPr>
        <p:grpSpPr>
          <a:xfrm rot="0">
            <a:off x="229235" y="4059555"/>
            <a:ext cx="1440180" cy="3067685"/>
            <a:chOff x="361" y="6393"/>
            <a:chExt cx="2268" cy="4831"/>
          </a:xfrm>
        </p:grpSpPr>
        <p:sp>
          <p:nvSpPr>
            <p:cNvPr id="35" name="文本框 34"/>
            <p:cNvSpPr txBox="1"/>
            <p:nvPr/>
          </p:nvSpPr>
          <p:spPr>
            <a:xfrm>
              <a:off x="996" y="10812"/>
              <a:ext cx="1070" cy="412"/>
            </a:xfrm>
            <a:prstGeom prst="rect">
              <a:avLst/>
            </a:prstGeom>
            <a:noFill/>
          </p:spPr>
          <p:txBody>
            <a:bodyPr wrap="square" rtlCol="0">
              <a:noAutofit/>
            </a:bodyPr>
            <a:p>
              <a:r>
                <a:rPr lang="zh-CN" altLang="en-US" sz="1000">
                  <a:latin typeface="Calibri" panose="020F0502020204030204" charset="0"/>
                </a:rPr>
                <a:t>⑧</a:t>
              </a:r>
              <a:r>
                <a:rPr lang="en-US" altLang="zh-CN" sz="1000">
                  <a:latin typeface="Calibri" panose="020F0502020204030204" charset="0"/>
                </a:rPr>
                <a:t>.</a:t>
              </a:r>
              <a:r>
                <a:rPr lang="zh-CN" altLang="en-US" sz="1000">
                  <a:sym typeface="+mn-ea"/>
                </a:rPr>
                <a:t>Click</a:t>
              </a:r>
              <a:endParaRPr lang="zh-CN" altLang="en-US" sz="1000"/>
            </a:p>
            <a:p>
              <a:endParaRPr lang="en-US" altLang="zh-CN" sz="1000">
                <a:latin typeface="Calibri" panose="020F0502020204030204" charset="0"/>
              </a:endParaRPr>
            </a:p>
          </p:txBody>
        </p:sp>
        <p:grpSp>
          <p:nvGrpSpPr>
            <p:cNvPr id="39" name="组合 38"/>
            <p:cNvGrpSpPr/>
            <p:nvPr/>
          </p:nvGrpSpPr>
          <p:grpSpPr>
            <a:xfrm>
              <a:off x="361" y="6393"/>
              <a:ext cx="2268" cy="4252"/>
              <a:chOff x="361" y="6393"/>
              <a:chExt cx="2268" cy="4252"/>
            </a:xfrm>
          </p:grpSpPr>
          <p:pic>
            <p:nvPicPr>
              <p:cNvPr id="30" name="图片 29" descr="Screenshot_2024-08-06-14-56-46-355_com.thespaghettidetective.android"/>
              <p:cNvPicPr/>
              <p:nvPr>
                <p:custDataLst>
                  <p:tags r:id="rId5"/>
                </p:custDataLst>
              </p:nvPr>
            </p:nvPicPr>
            <p:blipFill>
              <a:blip r:embed="rId6"/>
              <a:stretch>
                <a:fillRect/>
              </a:stretch>
            </p:blipFill>
            <p:spPr>
              <a:xfrm>
                <a:off x="361" y="6393"/>
                <a:ext cx="2268" cy="4252"/>
              </a:xfrm>
              <a:prstGeom prst="rect">
                <a:avLst/>
              </a:prstGeom>
            </p:spPr>
          </p:pic>
          <p:sp>
            <p:nvSpPr>
              <p:cNvPr id="38" name="矩形 37"/>
              <p:cNvSpPr/>
              <p:nvPr>
                <p:custDataLst>
                  <p:tags r:id="rId7"/>
                </p:custDataLst>
              </p:nvPr>
            </p:nvSpPr>
            <p:spPr>
              <a:xfrm>
                <a:off x="449" y="9836"/>
                <a:ext cx="2091" cy="302"/>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6" name="组合 15"/>
          <p:cNvGrpSpPr/>
          <p:nvPr/>
        </p:nvGrpSpPr>
        <p:grpSpPr>
          <a:xfrm>
            <a:off x="1917065" y="4059555"/>
            <a:ext cx="1440180" cy="3067685"/>
            <a:chOff x="3019" y="6393"/>
            <a:chExt cx="2268" cy="4831"/>
          </a:xfrm>
        </p:grpSpPr>
        <p:sp>
          <p:nvSpPr>
            <p:cNvPr id="37" name="文本框 36"/>
            <p:cNvSpPr txBox="1"/>
            <p:nvPr/>
          </p:nvSpPr>
          <p:spPr>
            <a:xfrm>
              <a:off x="3647" y="10812"/>
              <a:ext cx="1027" cy="412"/>
            </a:xfrm>
            <a:prstGeom prst="rect">
              <a:avLst/>
            </a:prstGeom>
            <a:noFill/>
          </p:spPr>
          <p:txBody>
            <a:bodyPr wrap="square" rtlCol="0">
              <a:noAutofit/>
            </a:bodyPr>
            <a:p>
              <a:r>
                <a:rPr lang="zh-CN" altLang="en-US" sz="1000">
                  <a:latin typeface="Calibri" panose="020F0502020204030204" charset="0"/>
                  <a:sym typeface="+mn-ea"/>
                </a:rPr>
                <a:t>⑨</a:t>
              </a:r>
              <a:r>
                <a:rPr lang="en-US" altLang="zh-CN" sz="1000">
                  <a:latin typeface="Calibri" panose="020F0502020204030204" charset="0"/>
                  <a:sym typeface="+mn-ea"/>
                </a:rPr>
                <a:t>.</a:t>
              </a:r>
              <a:r>
                <a:rPr lang="zh-CN" altLang="en-US" sz="1000">
                  <a:sym typeface="+mn-ea"/>
                </a:rPr>
                <a:t>Click</a:t>
              </a:r>
              <a:endParaRPr lang="zh-CN" altLang="en-US" sz="1000"/>
            </a:p>
            <a:p>
              <a:endParaRPr lang="en-US" altLang="zh-CN" sz="1000">
                <a:latin typeface="Calibri" panose="020F0502020204030204" charset="0"/>
                <a:sym typeface="+mn-ea"/>
              </a:endParaRPr>
            </a:p>
          </p:txBody>
        </p:sp>
        <p:grpSp>
          <p:nvGrpSpPr>
            <p:cNvPr id="41" name="组合 40"/>
            <p:cNvGrpSpPr/>
            <p:nvPr/>
          </p:nvGrpSpPr>
          <p:grpSpPr>
            <a:xfrm rot="0">
              <a:off x="3019" y="6393"/>
              <a:ext cx="2268" cy="4252"/>
              <a:chOff x="3019" y="6393"/>
              <a:chExt cx="2268" cy="4252"/>
            </a:xfrm>
          </p:grpSpPr>
          <p:pic>
            <p:nvPicPr>
              <p:cNvPr id="31" name="图片 30" descr="Screenshot_2024-08-06-14-56-50-884_com.thespaghettidetective.android"/>
              <p:cNvPicPr/>
              <p:nvPr>
                <p:custDataLst>
                  <p:tags r:id="rId8"/>
                </p:custDataLst>
              </p:nvPr>
            </p:nvPicPr>
            <p:blipFill>
              <a:blip r:embed="rId9"/>
              <a:stretch>
                <a:fillRect/>
              </a:stretch>
            </p:blipFill>
            <p:spPr>
              <a:xfrm>
                <a:off x="3019" y="6393"/>
                <a:ext cx="2268" cy="4252"/>
              </a:xfrm>
              <a:prstGeom prst="rect">
                <a:avLst/>
              </a:prstGeom>
            </p:spPr>
          </p:pic>
          <p:sp>
            <p:nvSpPr>
              <p:cNvPr id="40" name="矩形 39"/>
              <p:cNvSpPr/>
              <p:nvPr>
                <p:custDataLst>
                  <p:tags r:id="rId10"/>
                </p:custDataLst>
              </p:nvPr>
            </p:nvSpPr>
            <p:spPr>
              <a:xfrm>
                <a:off x="3158" y="10068"/>
                <a:ext cx="2091" cy="302"/>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0" name="组合 9"/>
          <p:cNvGrpSpPr/>
          <p:nvPr/>
        </p:nvGrpSpPr>
        <p:grpSpPr>
          <a:xfrm>
            <a:off x="191135" y="838835"/>
            <a:ext cx="4853940" cy="2700020"/>
            <a:chOff x="301" y="1321"/>
            <a:chExt cx="7644" cy="4252"/>
          </a:xfrm>
        </p:grpSpPr>
        <p:grpSp>
          <p:nvGrpSpPr>
            <p:cNvPr id="3" name="组合 2"/>
            <p:cNvGrpSpPr/>
            <p:nvPr/>
          </p:nvGrpSpPr>
          <p:grpSpPr>
            <a:xfrm>
              <a:off x="3019" y="1321"/>
              <a:ext cx="2268" cy="4252"/>
              <a:chOff x="3019" y="1321"/>
              <a:chExt cx="2268" cy="4252"/>
            </a:xfrm>
          </p:grpSpPr>
          <p:pic>
            <p:nvPicPr>
              <p:cNvPr id="27" name="图片 26" descr="Screenshot_2024-08-06-14-52-49-084_com.thespaghettidetective.android"/>
              <p:cNvPicPr/>
              <p:nvPr>
                <p:custDataLst>
                  <p:tags r:id="rId11"/>
                </p:custDataLst>
              </p:nvPr>
            </p:nvPicPr>
            <p:blipFill>
              <a:blip r:embed="rId12"/>
              <a:stretch>
                <a:fillRect/>
              </a:stretch>
            </p:blipFill>
            <p:spPr>
              <a:xfrm>
                <a:off x="3019" y="1321"/>
                <a:ext cx="2268" cy="4252"/>
              </a:xfrm>
              <a:prstGeom prst="rect">
                <a:avLst/>
              </a:prstGeom>
            </p:spPr>
          </p:pic>
          <p:sp>
            <p:nvSpPr>
              <p:cNvPr id="15" name="矩形 14"/>
              <p:cNvSpPr/>
              <p:nvPr>
                <p:custDataLst>
                  <p:tags r:id="rId13"/>
                </p:custDataLst>
              </p:nvPr>
            </p:nvSpPr>
            <p:spPr>
              <a:xfrm>
                <a:off x="3145" y="2411"/>
                <a:ext cx="1330" cy="322"/>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 name="组合 1"/>
            <p:cNvGrpSpPr/>
            <p:nvPr/>
          </p:nvGrpSpPr>
          <p:grpSpPr>
            <a:xfrm>
              <a:off x="5677" y="1321"/>
              <a:ext cx="2268" cy="4252"/>
              <a:chOff x="5677" y="1321"/>
              <a:chExt cx="2268" cy="4252"/>
            </a:xfrm>
          </p:grpSpPr>
          <p:pic>
            <p:nvPicPr>
              <p:cNvPr id="28" name="图片 27" descr="Screenshot_2024-08-06-14-53-49-702_com.thespaghettidetective.android"/>
              <p:cNvPicPr/>
              <p:nvPr>
                <p:custDataLst>
                  <p:tags r:id="rId14"/>
                </p:custDataLst>
              </p:nvPr>
            </p:nvPicPr>
            <p:blipFill>
              <a:blip r:embed="rId15"/>
              <a:stretch>
                <a:fillRect/>
              </a:stretch>
            </p:blipFill>
            <p:spPr>
              <a:xfrm>
                <a:off x="5677" y="1321"/>
                <a:ext cx="2268" cy="4252"/>
              </a:xfrm>
              <a:prstGeom prst="rect">
                <a:avLst/>
              </a:prstGeom>
            </p:spPr>
          </p:pic>
          <p:sp>
            <p:nvSpPr>
              <p:cNvPr id="21" name="矩形 20"/>
              <p:cNvSpPr/>
              <p:nvPr>
                <p:custDataLst>
                  <p:tags r:id="rId16"/>
                </p:custDataLst>
              </p:nvPr>
            </p:nvSpPr>
            <p:spPr>
              <a:xfrm>
                <a:off x="5766" y="3515"/>
                <a:ext cx="2091" cy="601"/>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9" name="组合 8"/>
            <p:cNvGrpSpPr/>
            <p:nvPr/>
          </p:nvGrpSpPr>
          <p:grpSpPr>
            <a:xfrm>
              <a:off x="301" y="1321"/>
              <a:ext cx="2328" cy="4252"/>
              <a:chOff x="301" y="1321"/>
              <a:chExt cx="2328" cy="4252"/>
            </a:xfrm>
          </p:grpSpPr>
          <p:pic>
            <p:nvPicPr>
              <p:cNvPr id="5" name="图片 4" descr="Screenshot_2024-08-06-14-52-46-059_com.thespaghettidetective.android"/>
              <p:cNvPicPr/>
              <p:nvPr>
                <p:custDataLst>
                  <p:tags r:id="rId17"/>
                </p:custDataLst>
              </p:nvPr>
            </p:nvPicPr>
            <p:blipFill>
              <a:blip r:embed="rId2"/>
              <a:stretch>
                <a:fillRect/>
              </a:stretch>
            </p:blipFill>
            <p:spPr>
              <a:xfrm>
                <a:off x="361" y="1321"/>
                <a:ext cx="2268" cy="4252"/>
              </a:xfrm>
              <a:prstGeom prst="rect">
                <a:avLst/>
              </a:prstGeom>
            </p:spPr>
          </p:pic>
          <p:sp>
            <p:nvSpPr>
              <p:cNvPr id="6" name="矩形 5"/>
              <p:cNvSpPr/>
              <p:nvPr>
                <p:custDataLst>
                  <p:tags r:id="rId18"/>
                </p:custDataLst>
              </p:nvPr>
            </p:nvSpPr>
            <p:spPr>
              <a:xfrm>
                <a:off x="301" y="1472"/>
                <a:ext cx="307" cy="278"/>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4" name="组合 13"/>
          <p:cNvGrpSpPr/>
          <p:nvPr/>
        </p:nvGrpSpPr>
        <p:grpSpPr>
          <a:xfrm>
            <a:off x="3661410" y="4059555"/>
            <a:ext cx="1440180" cy="3051175"/>
            <a:chOff x="5766" y="6393"/>
            <a:chExt cx="2268" cy="4805"/>
          </a:xfrm>
        </p:grpSpPr>
        <p:sp>
          <p:nvSpPr>
            <p:cNvPr id="43" name="文本框 42"/>
            <p:cNvSpPr txBox="1"/>
            <p:nvPr/>
          </p:nvSpPr>
          <p:spPr>
            <a:xfrm>
              <a:off x="6413" y="10812"/>
              <a:ext cx="998" cy="386"/>
            </a:xfrm>
            <a:prstGeom prst="rect">
              <a:avLst/>
            </a:prstGeom>
            <a:noFill/>
          </p:spPr>
          <p:txBody>
            <a:bodyPr wrap="square" rtlCol="0">
              <a:spAutoFit/>
            </a:bodyPr>
            <a:p>
              <a:r>
                <a:rPr lang="zh-CN" altLang="en-US" sz="1000">
                  <a:latin typeface="Calibri" panose="020F0502020204030204" charset="0"/>
                  <a:sym typeface="+mn-ea"/>
                </a:rPr>
                <a:t>⑩</a:t>
              </a:r>
              <a:r>
                <a:rPr lang="en-US" altLang="zh-CN" sz="1000">
                  <a:latin typeface="Calibri" panose="020F0502020204030204" charset="0"/>
                  <a:sym typeface="+mn-ea"/>
                </a:rPr>
                <a:t>.</a:t>
              </a:r>
              <a:r>
                <a:rPr lang="zh-CN" altLang="en-US" sz="1000">
                  <a:sym typeface="+mn-ea"/>
                </a:rPr>
                <a:t>Click</a:t>
              </a:r>
              <a:endParaRPr lang="zh-CN" altLang="en-US" sz="1000">
                <a:latin typeface="Calibri" panose="020F0502020204030204" charset="0"/>
                <a:sym typeface="+mn-ea"/>
              </a:endParaRPr>
            </a:p>
          </p:txBody>
        </p:sp>
        <p:pic>
          <p:nvPicPr>
            <p:cNvPr id="12" name="图片 11" descr="992E7321-020E-4e96-897E-52ED0D1DEA32"/>
            <p:cNvPicPr/>
            <p:nvPr/>
          </p:nvPicPr>
          <p:blipFill>
            <a:blip r:embed="rId19"/>
            <a:stretch>
              <a:fillRect/>
            </a:stretch>
          </p:blipFill>
          <p:spPr>
            <a:xfrm>
              <a:off x="5766" y="6393"/>
              <a:ext cx="2268" cy="4252"/>
            </a:xfrm>
            <a:prstGeom prst="rect">
              <a:avLst/>
            </a:prstGeom>
          </p:spPr>
        </p:pic>
      </p:grpSp>
      <p:sp>
        <p:nvSpPr>
          <p:cNvPr id="20" name="页脚占位符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21</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custDataLst>
              <p:tags r:id="rId1"/>
            </p:custDataLst>
          </p:nvPr>
        </p:nvSpPr>
        <p:spPr>
          <a:xfrm>
            <a:off x="541020" y="270510"/>
            <a:ext cx="817245" cy="368300"/>
          </a:xfrm>
          <a:prstGeom prst="rect">
            <a:avLst/>
          </a:prstGeom>
          <a:noFill/>
          <a:ln>
            <a:noFill/>
          </a:ln>
        </p:spPr>
        <p:txBody>
          <a:bodyPr wrap="square" rtlCol="0">
            <a:spAutoFit/>
          </a:bodyPr>
          <a:p>
            <a:pPr algn="l"/>
            <a:r>
              <a:rPr lang="zh-CN" altLang="en-US" b="1">
                <a:solidFill>
                  <a:schemeClr val="bg1"/>
                </a:solidFill>
                <a:sym typeface="+mn-ea"/>
              </a:rPr>
              <a:t>Obico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3" name="文本框 2"/>
          <p:cNvSpPr txBox="1"/>
          <p:nvPr/>
        </p:nvSpPr>
        <p:spPr>
          <a:xfrm>
            <a:off x="440690" y="1062355"/>
            <a:ext cx="4462145" cy="460375"/>
          </a:xfrm>
          <a:prstGeom prst="rect">
            <a:avLst/>
          </a:prstGeom>
          <a:noFill/>
        </p:spPr>
        <p:txBody>
          <a:bodyPr wrap="square" rtlCol="0">
            <a:spAutoFit/>
          </a:bodyPr>
          <a:p>
            <a:r>
              <a:rPr sz="1200"/>
              <a:t>Select the </a:t>
            </a:r>
            <a:r>
              <a:rPr lang="en-US" sz="1200"/>
              <a:t>obico</a:t>
            </a:r>
            <a:r>
              <a:rPr sz="1200"/>
              <a:t> function on the machine and a 5-digit verification code will appear.</a:t>
            </a:r>
            <a:endParaRPr sz="1200"/>
          </a:p>
        </p:txBody>
      </p:sp>
      <p:grpSp>
        <p:nvGrpSpPr>
          <p:cNvPr id="11" name="组合 10"/>
          <p:cNvGrpSpPr/>
          <p:nvPr/>
        </p:nvGrpSpPr>
        <p:grpSpPr>
          <a:xfrm>
            <a:off x="1707515" y="2933700"/>
            <a:ext cx="2133600" cy="3019425"/>
            <a:chOff x="743" y="4623"/>
            <a:chExt cx="3360" cy="4755"/>
          </a:xfrm>
        </p:grpSpPr>
        <p:sp>
          <p:nvSpPr>
            <p:cNvPr id="14" name="文本框 13"/>
            <p:cNvSpPr txBox="1"/>
            <p:nvPr/>
          </p:nvSpPr>
          <p:spPr>
            <a:xfrm>
              <a:off x="743" y="8992"/>
              <a:ext cx="3361" cy="386"/>
            </a:xfrm>
            <a:prstGeom prst="rect">
              <a:avLst/>
            </a:prstGeom>
            <a:noFill/>
          </p:spPr>
          <p:txBody>
            <a:bodyPr wrap="square" rtlCol="0">
              <a:spAutoFit/>
            </a:bodyPr>
            <a:p>
              <a:r>
                <a:rPr lang="zh-CN" altLang="en-US" sz="1000">
                  <a:latin typeface="Calibri" panose="020F0502020204030204" charset="0"/>
                  <a:sym typeface="+mn-ea"/>
                </a:rPr>
                <a:t>⑪</a:t>
              </a:r>
              <a:r>
                <a:rPr lang="en-US" altLang="zh-CN" sz="1000">
                  <a:latin typeface="Calibri" panose="020F0502020204030204" charset="0"/>
                  <a:sym typeface="+mn-ea"/>
                </a:rPr>
                <a:t> </a:t>
              </a:r>
              <a:r>
                <a:rPr lang="zh-CN" altLang="en-US" sz="1000">
                  <a:latin typeface="Calibri" panose="020F0502020204030204" charset="0"/>
                  <a:sym typeface="+mn-ea"/>
                </a:rPr>
                <a:t>Printer connected successfully</a:t>
              </a:r>
              <a:endParaRPr lang="zh-CN" altLang="en-US" sz="1000">
                <a:latin typeface="Calibri" panose="020F0502020204030204" charset="0"/>
                <a:sym typeface="+mn-ea"/>
              </a:endParaRPr>
            </a:p>
          </p:txBody>
        </p:sp>
        <p:pic>
          <p:nvPicPr>
            <p:cNvPr id="10" name="图片 9" descr="Screenshot_2024-11-28-14-39-34-022_com.thespaghettidetective.android"/>
            <p:cNvPicPr/>
            <p:nvPr/>
          </p:nvPicPr>
          <p:blipFill>
            <a:blip r:embed="rId2"/>
            <a:stretch>
              <a:fillRect/>
            </a:stretch>
          </p:blipFill>
          <p:spPr>
            <a:xfrm>
              <a:off x="1097" y="4623"/>
              <a:ext cx="2268" cy="4252"/>
            </a:xfrm>
            <a:prstGeom prst="rect">
              <a:avLst/>
            </a:prstGeom>
          </p:spPr>
        </p:pic>
      </p:grpSp>
      <p:sp>
        <p:nvSpPr>
          <p:cNvPr id="20" name="页脚占位符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22</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7" name="组合 6"/>
          <p:cNvGrpSpPr/>
          <p:nvPr/>
        </p:nvGrpSpPr>
        <p:grpSpPr>
          <a:xfrm>
            <a:off x="259080" y="1734820"/>
            <a:ext cx="4864735" cy="844550"/>
            <a:chOff x="348" y="2732"/>
            <a:chExt cx="7661" cy="1330"/>
          </a:xfrm>
        </p:grpSpPr>
        <p:pic>
          <p:nvPicPr>
            <p:cNvPr id="4" name="图片 3" descr="图层 2"/>
            <p:cNvPicPr>
              <a:picLocks noChangeAspect="1"/>
            </p:cNvPicPr>
            <p:nvPr/>
          </p:nvPicPr>
          <p:blipFill>
            <a:blip r:embed="rId3"/>
            <a:stretch>
              <a:fillRect/>
            </a:stretch>
          </p:blipFill>
          <p:spPr>
            <a:xfrm>
              <a:off x="2973" y="2732"/>
              <a:ext cx="2299" cy="1330"/>
            </a:xfrm>
            <a:prstGeom prst="rect">
              <a:avLst/>
            </a:prstGeom>
          </p:spPr>
        </p:pic>
        <p:pic>
          <p:nvPicPr>
            <p:cNvPr id="6" name="图片 5" descr="图层 1"/>
            <p:cNvPicPr>
              <a:picLocks noChangeAspect="1"/>
            </p:cNvPicPr>
            <p:nvPr/>
          </p:nvPicPr>
          <p:blipFill>
            <a:blip r:embed="rId4"/>
            <a:stretch>
              <a:fillRect/>
            </a:stretch>
          </p:blipFill>
          <p:spPr>
            <a:xfrm>
              <a:off x="348" y="2732"/>
              <a:ext cx="2296" cy="1329"/>
            </a:xfrm>
            <a:prstGeom prst="rect">
              <a:avLst/>
            </a:prstGeom>
          </p:spPr>
        </p:pic>
        <p:pic>
          <p:nvPicPr>
            <p:cNvPr id="2" name="图片 1" descr="图层 2"/>
            <p:cNvPicPr>
              <a:picLocks noChangeAspect="1"/>
            </p:cNvPicPr>
            <p:nvPr/>
          </p:nvPicPr>
          <p:blipFill>
            <a:blip r:embed="rId5"/>
            <a:stretch>
              <a:fillRect/>
            </a:stretch>
          </p:blipFill>
          <p:spPr>
            <a:xfrm>
              <a:off x="5611" y="2733"/>
              <a:ext cx="2399" cy="1329"/>
            </a:xfrm>
            <a:prstGeom prst="rect">
              <a:avLst/>
            </a:prstGeom>
          </p:spPr>
        </p:pic>
      </p:grpSp>
      <p:grpSp>
        <p:nvGrpSpPr>
          <p:cNvPr id="12" name="组合 11"/>
          <p:cNvGrpSpPr/>
          <p:nvPr/>
        </p:nvGrpSpPr>
        <p:grpSpPr>
          <a:xfrm>
            <a:off x="356235" y="6132830"/>
            <a:ext cx="4655185" cy="848360"/>
            <a:chOff x="561" y="10123"/>
            <a:chExt cx="7331" cy="1336"/>
          </a:xfrm>
        </p:grpSpPr>
        <p:sp>
          <p:nvSpPr>
            <p:cNvPr id="5" name="文本框 4"/>
            <p:cNvSpPr txBox="1"/>
            <p:nvPr/>
          </p:nvSpPr>
          <p:spPr>
            <a:xfrm>
              <a:off x="1290" y="10123"/>
              <a:ext cx="6603" cy="1336"/>
            </a:xfrm>
            <a:prstGeom prst="rect">
              <a:avLst/>
            </a:prstGeom>
            <a:noFill/>
          </p:spPr>
          <p:txBody>
            <a:bodyPr wrap="square" rtlCol="0">
              <a:noAutofit/>
            </a:bodyPr>
            <a:p>
              <a:r>
                <a:rPr lang="en-US" altLang="zh-CN" sz="1400"/>
                <a:t>Updates may differ, please refer to the latest firmware version. If you have any questions during use, please contact us, and we will respond as soon as possible.</a:t>
              </a:r>
              <a:endParaRPr lang="en-US" altLang="zh-CN" sz="1400"/>
            </a:p>
          </p:txBody>
        </p:sp>
        <p:pic>
          <p:nvPicPr>
            <p:cNvPr id="8" name="图片 7" descr="注意"/>
            <p:cNvPicPr>
              <a:picLocks noChangeAspect="1"/>
            </p:cNvPicPr>
            <p:nvPr/>
          </p:nvPicPr>
          <p:blipFill>
            <a:blip r:embed="rId6"/>
            <a:srcRect t="1707" r="896"/>
            <a:stretch>
              <a:fillRect/>
            </a:stretch>
          </p:blipFill>
          <p:spPr>
            <a:xfrm>
              <a:off x="690" y="10440"/>
              <a:ext cx="630" cy="611"/>
            </a:xfrm>
            <a:prstGeom prst="roundRect">
              <a:avLst/>
            </a:prstGeom>
          </p:spPr>
        </p:pic>
        <p:sp>
          <p:nvSpPr>
            <p:cNvPr id="9" name="圆角矩形 8"/>
            <p:cNvSpPr/>
            <p:nvPr/>
          </p:nvSpPr>
          <p:spPr>
            <a:xfrm>
              <a:off x="561" y="10161"/>
              <a:ext cx="7158" cy="1107"/>
            </a:xfrm>
            <a:prstGeom prst="roundRect">
              <a:avLst/>
            </a:prstGeom>
            <a:noFill/>
            <a:ln w="19050" cmpd="sng">
              <a:solidFill>
                <a:srgbClr val="3AC2D7"/>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958" y="257682"/>
            <a:ext cx="1463675" cy="368300"/>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a:solidFill>
                  <a:schemeClr val="bg1"/>
                </a:solidFill>
                <a:sym typeface="+mn-ea"/>
              </a:rPr>
              <a:t>Motherboard</a:t>
            </a:r>
            <a:endParaRPr kumimoji="0" lang="zh-CN" altLang="en-US"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37" name="页脚占位符 36"/>
          <p:cNvSpPr>
            <a:spLocks noGrp="1"/>
          </p:cNvSpPr>
          <p:nvPr>
            <p:ph type="ftr" sz="quarter" idx="11"/>
          </p:nvPr>
        </p:nvSpPr>
        <p:spPr>
          <a:ln w="19050">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23</a:t>
            </a:r>
            <a:endPar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descr="SMT2409262476_T－２-主板"/>
          <p:cNvPicPr>
            <a:picLocks noChangeAspect="1"/>
          </p:cNvPicPr>
          <p:nvPr/>
        </p:nvPicPr>
        <p:blipFill>
          <a:blip r:embed="rId1"/>
          <a:srcRect l="9511" r="11526"/>
          <a:stretch>
            <a:fillRect/>
          </a:stretch>
        </p:blipFill>
        <p:spPr>
          <a:xfrm>
            <a:off x="98425" y="654050"/>
            <a:ext cx="5086350" cy="64414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7325" y="281812"/>
            <a:ext cx="916940" cy="386080"/>
          </a:xfrm>
          <a:prstGeom prst="rect">
            <a:avLst/>
          </a:prstGeom>
          <a:noFill/>
          <a:ln>
            <a:noFill/>
          </a:ln>
        </p:spPr>
        <p:txBody>
          <a:bodyPr wrap="none" rtlCol="0">
            <a:spAutoFit/>
          </a:bodyPr>
          <a:p>
            <a:pPr marL="0" marR="0" lvl="0" indent="0" algn="ctr" defTabSz="914400" rtl="0" eaLnBrk="1" fontAlgn="auto" latinLnBrk="0" hangingPunct="1">
              <a:lnSpc>
                <a:spcPct val="60000"/>
              </a:lnSpc>
              <a:spcBef>
                <a:spcPts val="0"/>
              </a:spcBef>
              <a:spcAft>
                <a:spcPts val="0"/>
              </a:spcAft>
              <a:buClrTx/>
              <a:buSzTx/>
              <a:buFontTx/>
              <a:buNone/>
              <a:defRPr/>
            </a:pPr>
            <a:r>
              <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rPr>
              <a:t>Nozzle </a:t>
            </a:r>
            <a:endPar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pPr marL="0" marR="0" lvl="0" indent="0" algn="ctr" defTabSz="914400" rtl="0" eaLnBrk="1" fontAlgn="auto" latinLnBrk="0" hangingPunct="1">
              <a:lnSpc>
                <a:spcPct val="60000"/>
              </a:lnSpc>
              <a:spcBef>
                <a:spcPts val="0"/>
              </a:spcBef>
              <a:spcAft>
                <a:spcPts val="0"/>
              </a:spcAft>
              <a:buClrTx/>
              <a:buSzTx/>
              <a:buFontTx/>
              <a:buNone/>
              <a:defRPr/>
            </a:pPr>
            <a:r>
              <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rPr>
              <a:t>adapter</a:t>
            </a:r>
            <a:endPar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37" name="页脚占位符 36"/>
          <p:cNvSpPr>
            <a:spLocks noGrp="1"/>
          </p:cNvSpPr>
          <p:nvPr>
            <p:ph type="ftr" sz="quarter" idx="11"/>
          </p:nvPr>
        </p:nvSpPr>
        <p:spPr>
          <a:ln w="19050">
            <a:noFill/>
          </a:ln>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24</a:t>
            </a:r>
            <a:endPar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descr="FA557B62-EDA6-4444-BCDE-6EB42A2F4EC7"/>
          <p:cNvPicPr>
            <a:picLocks noChangeAspect="1"/>
          </p:cNvPicPr>
          <p:nvPr/>
        </p:nvPicPr>
        <p:blipFill>
          <a:blip r:embed="rId1"/>
          <a:srcRect l="6532" r="7723"/>
          <a:stretch>
            <a:fillRect/>
          </a:stretch>
        </p:blipFill>
        <p:spPr>
          <a:xfrm>
            <a:off x="116205" y="1575435"/>
            <a:ext cx="5107940" cy="3366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1300" y="6084570"/>
            <a:ext cx="4944745" cy="306705"/>
          </a:xfrm>
          <a:prstGeom prst="rect">
            <a:avLst/>
          </a:prstGeom>
          <a:noFill/>
        </p:spPr>
        <p:txBody>
          <a:bodyPr wrap="square" rtlCol="0">
            <a:spAutoFit/>
          </a:bodyPr>
          <a:lstStyle/>
          <a:p>
            <a:pPr algn="ctr"/>
            <a:r>
              <a:rPr lang="en-US" sz="1400" b="1" dirty="0" smtClean="0">
                <a:solidFill>
                  <a:schemeClr val="bg1">
                    <a:lumMod val="50000"/>
                  </a:schemeClr>
                </a:solidFill>
                <a:latin typeface="Arial" panose="020B0604020202020204" pitchFamily="34" charset="0"/>
                <a:cs typeface="Arial" panose="020B0604020202020204" pitchFamily="34" charset="0"/>
                <a:sym typeface="+mn-ea"/>
              </a:rPr>
              <a:t>SHENZHEN Liandianchuang Technology CO., LTD.</a:t>
            </a:r>
            <a:endParaRPr lang="en-US" altLang="zh-CN" sz="1400" b="1" dirty="0" smtClean="0">
              <a:solidFill>
                <a:schemeClr val="bg1">
                  <a:lumMod val="50000"/>
                </a:schemeClr>
              </a:solidFill>
              <a:latin typeface="Arial" panose="020B0604020202020204" pitchFamily="34" charset="0"/>
              <a:cs typeface="Arial" panose="020B0604020202020204" pitchFamily="34" charset="0"/>
            </a:endParaRPr>
          </a:p>
        </p:txBody>
      </p:sp>
      <p:pic>
        <p:nvPicPr>
          <p:cNvPr id="3" name="图片 2" descr="未标题-字给余"/>
          <p:cNvPicPr>
            <a:picLocks noChangeAspect="1"/>
          </p:cNvPicPr>
          <p:nvPr/>
        </p:nvPicPr>
        <p:blipFill>
          <a:blip r:embed="rId1"/>
          <a:srcRect l="3664" t="18023" r="2198" b="14418"/>
          <a:stretch>
            <a:fillRect/>
          </a:stretch>
        </p:blipFill>
        <p:spPr>
          <a:xfrm>
            <a:off x="2812415" y="6904990"/>
            <a:ext cx="2334895" cy="340995"/>
          </a:xfrm>
          <a:prstGeom prst="rect">
            <a:avLst/>
          </a:prstGeom>
        </p:spPr>
      </p:pic>
      <p:grpSp>
        <p:nvGrpSpPr>
          <p:cNvPr id="11" name="组合 10"/>
          <p:cNvGrpSpPr/>
          <p:nvPr/>
        </p:nvGrpSpPr>
        <p:grpSpPr>
          <a:xfrm>
            <a:off x="465019" y="2754235"/>
            <a:ext cx="4472701" cy="2355850"/>
            <a:chOff x="511808" y="2268460"/>
            <a:chExt cx="4472701" cy="2355850"/>
          </a:xfrm>
        </p:grpSpPr>
        <p:grpSp>
          <p:nvGrpSpPr>
            <p:cNvPr id="9" name="组合 8"/>
            <p:cNvGrpSpPr/>
            <p:nvPr/>
          </p:nvGrpSpPr>
          <p:grpSpPr>
            <a:xfrm>
              <a:off x="511808" y="2268460"/>
              <a:ext cx="2347595" cy="2355850"/>
              <a:chOff x="1597892" y="2268460"/>
              <a:chExt cx="2347595" cy="235585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059" y="2268460"/>
                <a:ext cx="2051261" cy="2051261"/>
              </a:xfrm>
              <a:prstGeom prst="rect">
                <a:avLst/>
              </a:prstGeom>
            </p:spPr>
          </p:pic>
          <p:sp>
            <p:nvSpPr>
              <p:cNvPr id="6" name="文本框 5"/>
              <p:cNvSpPr txBox="1"/>
              <p:nvPr/>
            </p:nvSpPr>
            <p:spPr>
              <a:xfrm>
                <a:off x="1597892" y="4256010"/>
                <a:ext cx="2347595" cy="368300"/>
              </a:xfrm>
              <a:prstGeom prst="rect">
                <a:avLst/>
              </a:prstGeom>
              <a:noFill/>
            </p:spPr>
            <p:txBody>
              <a:bodyPr wrap="square" rtlCol="0">
                <a:spAutoFit/>
              </a:bodyPr>
              <a:lstStyle/>
              <a:p>
                <a:pPr algn="ctr"/>
                <a:r>
                  <a:rPr dirty="0" err="1" smtClean="0">
                    <a:sym typeface="+mn-ea"/>
                  </a:rPr>
                  <a:t>sovol support group</a:t>
                </a:r>
                <a:endParaRPr lang="zh-CN" altLang="en-US" dirty="0" err="1" smtClean="0"/>
              </a:p>
            </p:txBody>
          </p:sp>
        </p:grpSp>
        <p:grpSp>
          <p:nvGrpSpPr>
            <p:cNvPr id="10" name="组合 9"/>
            <p:cNvGrpSpPr/>
            <p:nvPr/>
          </p:nvGrpSpPr>
          <p:grpSpPr>
            <a:xfrm>
              <a:off x="2782964" y="2268460"/>
              <a:ext cx="2201545" cy="2355636"/>
              <a:chOff x="1601864" y="4625128"/>
              <a:chExt cx="2201545" cy="2355636"/>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329" y="4625128"/>
                <a:ext cx="2051261" cy="2051261"/>
              </a:xfrm>
              <a:prstGeom prst="rect">
                <a:avLst/>
              </a:prstGeom>
            </p:spPr>
          </p:pic>
          <p:sp>
            <p:nvSpPr>
              <p:cNvPr id="7" name="文本框 6"/>
              <p:cNvSpPr txBox="1"/>
              <p:nvPr/>
            </p:nvSpPr>
            <p:spPr>
              <a:xfrm>
                <a:off x="1601864" y="6612464"/>
                <a:ext cx="2201545" cy="368300"/>
              </a:xfrm>
              <a:prstGeom prst="rect">
                <a:avLst/>
              </a:prstGeom>
              <a:noFill/>
            </p:spPr>
            <p:txBody>
              <a:bodyPr wrap="none" rtlCol="0">
                <a:spAutoFit/>
              </a:bodyPr>
              <a:lstStyle/>
              <a:p>
                <a:pPr algn="l"/>
                <a:r>
                  <a:rPr smtClean="0">
                    <a:sym typeface="+mn-ea"/>
                  </a:rPr>
                  <a:t>sovol official website</a:t>
                </a:r>
                <a:endParaRPr lang="zh-CN" altLang="en-US" dirty="0" err="1" smtClean="0"/>
              </a:p>
            </p:txBody>
          </p:sp>
        </p:grpSp>
      </p:grpSp>
      <p:grpSp>
        <p:nvGrpSpPr>
          <p:cNvPr id="13" name="组合 12"/>
          <p:cNvGrpSpPr/>
          <p:nvPr/>
        </p:nvGrpSpPr>
        <p:grpSpPr>
          <a:xfrm>
            <a:off x="362585" y="6409055"/>
            <a:ext cx="5082540" cy="306705"/>
            <a:chOff x="449" y="10088"/>
            <a:chExt cx="8004" cy="483"/>
          </a:xfrm>
        </p:grpSpPr>
        <p:sp>
          <p:nvSpPr>
            <p:cNvPr id="8" name="文本框 7"/>
            <p:cNvSpPr txBox="1"/>
            <p:nvPr/>
          </p:nvSpPr>
          <p:spPr>
            <a:xfrm>
              <a:off x="449" y="10088"/>
              <a:ext cx="4760" cy="483"/>
            </a:xfrm>
            <a:prstGeom prst="rect">
              <a:avLst/>
            </a:prstGeom>
            <a:noFill/>
          </p:spPr>
          <p:txBody>
            <a:bodyPr wrap="square" rtlCol="0">
              <a:spAutoFit/>
            </a:bodyPr>
            <a:lstStyle/>
            <a:p>
              <a:r>
                <a:rPr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Official Website: sovol3d.com</a:t>
              </a:r>
              <a:endParaRPr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sp>
          <p:nvSpPr>
            <p:cNvPr id="12" name="文本框 11"/>
            <p:cNvSpPr txBox="1"/>
            <p:nvPr/>
          </p:nvSpPr>
          <p:spPr>
            <a:xfrm>
              <a:off x="4460" y="10088"/>
              <a:ext cx="3993" cy="483"/>
            </a:xfrm>
            <a:prstGeom prst="rect">
              <a:avLst/>
            </a:prstGeom>
            <a:noFill/>
          </p:spPr>
          <p:txBody>
            <a:bodyPr wrap="square" rtlCol="0">
              <a:spAutoFit/>
            </a:bodyPr>
            <a:lstStyle/>
            <a:p>
              <a:r>
                <a:rPr lang="en-US" altLang="zh-CN"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E-mail</a:t>
              </a:r>
              <a:r>
                <a:rPr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 in</a:t>
              </a:r>
              <a:r>
                <a:rPr lang="en-US" altLang="zh-CN"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fo@sovol3d.com</a:t>
              </a:r>
              <a:endParaRPr lang="en-US" altLang="zh-CN"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文本框 156"/>
          <p:cNvSpPr txBox="1"/>
          <p:nvPr/>
        </p:nvSpPr>
        <p:spPr>
          <a:xfrm>
            <a:off x="237941" y="259055"/>
            <a:ext cx="1287780" cy="368300"/>
          </a:xfrm>
          <a:prstGeom prst="rect">
            <a:avLst/>
          </a:prstGeom>
          <a:noFill/>
          <a:ln>
            <a:noFill/>
          </a:ln>
        </p:spPr>
        <p:txBody>
          <a:bodyPr wrap="none" rtlCol="0">
            <a:spAutoFit/>
          </a:bodyPr>
          <a:lstStyle/>
          <a:p>
            <a:r>
              <a:rPr lang="en-US" altLang="zh-CN" b="1" dirty="0" smtClean="0">
                <a:solidFill>
                  <a:schemeClr val="bg1"/>
                </a:solidFill>
                <a:latin typeface="Arial" panose="020B0604020202020204" pitchFamily="34" charset="0"/>
                <a:cs typeface="Arial" panose="020B0604020202020204" pitchFamily="34" charset="0"/>
              </a:rPr>
              <a:t>Catalogue</a:t>
            </a:r>
            <a:endParaRPr lang="zh-CN" altLang="en-US" b="1" dirty="0">
              <a:solidFill>
                <a:schemeClr val="bg1"/>
              </a:solidFill>
              <a:latin typeface="Arial" panose="020B0604020202020204" pitchFamily="34" charset="0"/>
              <a:cs typeface="Arial" panose="020B0604020202020204" pitchFamily="34" charset="0"/>
            </a:endParaRPr>
          </a:p>
        </p:txBody>
      </p:sp>
      <p:sp>
        <p:nvSpPr>
          <p:cNvPr id="180" name="页脚占位符 179"/>
          <p:cNvSpPr>
            <a:spLocks noGrp="1"/>
          </p:cNvSpPr>
          <p:nvPr>
            <p:ph type="ftr" sz="quarter" idx="11"/>
          </p:nvPr>
        </p:nvSpPr>
        <p:spPr/>
        <p:txBody>
          <a:bodyPr/>
          <a:lstStyle/>
          <a:p>
            <a:r>
              <a:rPr lang="en-US" altLang="zh-CN" dirty="0" smtClean="0">
                <a:solidFill>
                  <a:schemeClr val="bg1"/>
                </a:solidFill>
              </a:rPr>
              <a:t>01</a:t>
            </a:r>
            <a:endParaRPr lang="zh-CN" altLang="en-US" dirty="0">
              <a:solidFill>
                <a:schemeClr val="bg1"/>
              </a:solidFill>
            </a:endParaRPr>
          </a:p>
        </p:txBody>
      </p:sp>
      <p:grpSp>
        <p:nvGrpSpPr>
          <p:cNvPr id="175" name="组合 174"/>
          <p:cNvGrpSpPr/>
          <p:nvPr/>
        </p:nvGrpSpPr>
        <p:grpSpPr>
          <a:xfrm rot="0">
            <a:off x="375920" y="1413510"/>
            <a:ext cx="4537075" cy="290830"/>
            <a:chOff x="667231" y="1027578"/>
            <a:chExt cx="3996421" cy="290986"/>
          </a:xfrm>
        </p:grpSpPr>
        <p:sp>
          <p:nvSpPr>
            <p:cNvPr id="20" name="文本框 19"/>
            <p:cNvSpPr txBox="1"/>
            <p:nvPr/>
          </p:nvSpPr>
          <p:spPr>
            <a:xfrm>
              <a:off x="4309068" y="1042967"/>
              <a:ext cx="354584" cy="27559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03</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sp>
          <p:nvSpPr>
            <p:cNvPr id="131" name="文本框 130"/>
            <p:cNvSpPr txBox="1"/>
            <p:nvPr/>
          </p:nvSpPr>
          <p:spPr>
            <a:xfrm>
              <a:off x="667231" y="1027578"/>
              <a:ext cx="1992834" cy="180221"/>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2 </a:t>
              </a:r>
              <a:r>
                <a:rPr lang="zh-CN" altLang="en-US" sz="1400" dirty="0" smtClean="0">
                  <a:latin typeface="Arial" panose="020B0604020202020204" pitchFamily="34" charset="0"/>
                  <a:cs typeface="Arial" panose="020B0604020202020204" pitchFamily="34" charset="0"/>
                </a:rPr>
                <a:t>Equipment Parameters</a:t>
              </a:r>
              <a:endParaRPr lang="zh-CN" altLang="en-US" sz="1400" dirty="0" smtClean="0">
                <a:latin typeface="Arial" panose="020B0604020202020204" pitchFamily="34" charset="0"/>
                <a:cs typeface="Arial" panose="020B0604020202020204" pitchFamily="34" charset="0"/>
              </a:endParaRPr>
            </a:p>
          </p:txBody>
        </p:sp>
        <p:cxnSp>
          <p:nvCxnSpPr>
            <p:cNvPr id="39" name="直接连接符 38"/>
            <p:cNvCxnSpPr>
              <a:endCxn id="20" idx="1"/>
            </p:cNvCxnSpPr>
            <p:nvPr/>
          </p:nvCxnSpPr>
          <p:spPr>
            <a:xfrm>
              <a:off x="2526211" y="1180669"/>
              <a:ext cx="1783091"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组合 173"/>
          <p:cNvGrpSpPr/>
          <p:nvPr/>
        </p:nvGrpSpPr>
        <p:grpSpPr>
          <a:xfrm rot="0">
            <a:off x="375920" y="1715135"/>
            <a:ext cx="4546600" cy="290830"/>
            <a:chOff x="667231" y="1308989"/>
            <a:chExt cx="4004811" cy="290986"/>
          </a:xfrm>
        </p:grpSpPr>
        <p:sp>
          <p:nvSpPr>
            <p:cNvPr id="18" name="文本框 17"/>
            <p:cNvSpPr txBox="1"/>
            <p:nvPr/>
          </p:nvSpPr>
          <p:spPr>
            <a:xfrm>
              <a:off x="4317458" y="1324378"/>
              <a:ext cx="354584" cy="27559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04</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sp>
          <p:nvSpPr>
            <p:cNvPr id="132" name="文本框 131"/>
            <p:cNvSpPr txBox="1"/>
            <p:nvPr/>
          </p:nvSpPr>
          <p:spPr>
            <a:xfrm>
              <a:off x="667231" y="1308989"/>
              <a:ext cx="1402758" cy="180221"/>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3 </a:t>
              </a:r>
              <a:r>
                <a:rPr lang="zh-CN" altLang="en-US" sz="1400" dirty="0" smtClean="0">
                  <a:latin typeface="Arial" panose="020B0604020202020204" pitchFamily="34" charset="0"/>
                  <a:cs typeface="Arial" panose="020B0604020202020204" pitchFamily="34" charset="0"/>
                </a:rPr>
                <a:t>Package List</a:t>
              </a:r>
              <a:endParaRPr lang="zh-CN" altLang="en-US" sz="1400" dirty="0" smtClean="0">
                <a:latin typeface="Arial" panose="020B0604020202020204" pitchFamily="34" charset="0"/>
                <a:cs typeface="Arial" panose="020B0604020202020204" pitchFamily="34" charset="0"/>
              </a:endParaRPr>
            </a:p>
          </p:txBody>
        </p:sp>
        <p:cxnSp>
          <p:nvCxnSpPr>
            <p:cNvPr id="42" name="直接连接符 41"/>
            <p:cNvCxnSpPr/>
            <p:nvPr/>
          </p:nvCxnSpPr>
          <p:spPr>
            <a:xfrm>
              <a:off x="1893628" y="1487222"/>
              <a:ext cx="2433013" cy="635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rot="0">
            <a:off x="375920" y="2632075"/>
            <a:ext cx="4547235" cy="311150"/>
            <a:chOff x="592" y="4190"/>
            <a:chExt cx="7161" cy="490"/>
          </a:xfrm>
        </p:grpSpPr>
        <p:sp>
          <p:nvSpPr>
            <p:cNvPr id="58" name="文本框 57"/>
            <p:cNvSpPr txBox="1"/>
            <p:nvPr/>
          </p:nvSpPr>
          <p:spPr>
            <a:xfrm>
              <a:off x="592" y="4190"/>
              <a:ext cx="2214" cy="490"/>
            </a:xfrm>
            <a:prstGeom prst="rect">
              <a:avLst/>
            </a:prstGeom>
            <a:noFill/>
          </p:spPr>
          <p:txBody>
            <a:bodyPr wrap="square" rtlCol="0">
              <a:noAutofit/>
            </a:bodyPr>
            <a:lstStyle/>
            <a:p>
              <a:pPr algn="l"/>
              <a:r>
                <a:rPr lang="en-US" altLang="zh-CN" sz="1400" dirty="0">
                  <a:solidFill>
                    <a:schemeClr val="tx1"/>
                  </a:solidFill>
                  <a:latin typeface="Arial" panose="020B0604020202020204" pitchFamily="34" charset="0"/>
                  <a:cs typeface="Arial" panose="020B0604020202020204" pitchFamily="34" charset="0"/>
                </a:rPr>
                <a:t>5</a:t>
              </a:r>
              <a:r>
                <a:rPr lang="en-US" altLang="zh-CN" sz="1400" dirty="0" smtClean="0">
                  <a:solidFill>
                    <a:schemeClr val="tx1"/>
                  </a:solidFill>
                  <a:latin typeface="Arial" panose="020B0604020202020204" pitchFamily="34" charset="0"/>
                  <a:cs typeface="Arial" panose="020B0604020202020204" pitchFamily="34" charset="0"/>
                </a:rPr>
                <a:t>  </a:t>
              </a:r>
              <a:r>
                <a:rPr lang="en-US" altLang="zh-CN" sz="1400" dirty="0" smtClean="0">
                  <a:solidFill>
                    <a:schemeClr val="tx1"/>
                  </a:solidFill>
                  <a:latin typeface="Arial" panose="020B0604020202020204" pitchFamily="34" charset="0"/>
                  <a:cs typeface="Arial" panose="020B0604020202020204" pitchFamily="34" charset="0"/>
                  <a:sym typeface="+mn-ea"/>
                </a:rPr>
                <a:t>Function List</a:t>
              </a:r>
              <a:endParaRPr lang="zh-CN" altLang="en-US" sz="1400">
                <a:solidFill>
                  <a:schemeClr val="tx1"/>
                </a:solidFill>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p:txBody>
        </p:sp>
        <p:sp>
          <p:nvSpPr>
            <p:cNvPr id="77" name="文本框 76"/>
            <p:cNvSpPr txBox="1"/>
            <p:nvPr/>
          </p:nvSpPr>
          <p:spPr>
            <a:xfrm>
              <a:off x="7119" y="4230"/>
              <a:ext cx="634" cy="434"/>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10</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93" name="直接连接符 92"/>
            <p:cNvCxnSpPr>
              <a:endCxn id="77" idx="1"/>
            </p:cNvCxnSpPr>
            <p:nvPr/>
          </p:nvCxnSpPr>
          <p:spPr>
            <a:xfrm flipV="1">
              <a:off x="2747" y="4447"/>
              <a:ext cx="4372" cy="1"/>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rot="0">
            <a:off x="383540" y="2940685"/>
            <a:ext cx="4551045" cy="317500"/>
            <a:chOff x="604" y="4694"/>
            <a:chExt cx="7167" cy="500"/>
          </a:xfrm>
        </p:grpSpPr>
        <p:sp>
          <p:nvSpPr>
            <p:cNvPr id="16" name="文本框 15"/>
            <p:cNvSpPr txBox="1"/>
            <p:nvPr/>
          </p:nvSpPr>
          <p:spPr>
            <a:xfrm>
              <a:off x="604" y="4694"/>
              <a:ext cx="2528" cy="500"/>
            </a:xfrm>
            <a:prstGeom prst="rect">
              <a:avLst/>
            </a:prstGeom>
            <a:noFill/>
          </p:spPr>
          <p:txBody>
            <a:bodyPr wrap="square" rtlCol="0">
              <a:noAutofit/>
            </a:bodyPr>
            <a:p>
              <a:pPr algn="l"/>
              <a:r>
                <a:rPr lang="en-US" altLang="zh-CN" sz="1400" dirty="0" smtClean="0">
                  <a:solidFill>
                    <a:schemeClr val="tx1"/>
                  </a:solidFill>
                  <a:latin typeface="Arial" panose="020B0604020202020204" pitchFamily="34" charset="0"/>
                  <a:cs typeface="Arial" panose="020B0604020202020204" pitchFamily="34" charset="0"/>
                </a:rPr>
                <a:t>6  Knob screen</a:t>
              </a:r>
              <a:endParaRPr lang="en-US" altLang="zh-CN" sz="1400" dirty="0" smtClean="0">
                <a:solidFill>
                  <a:schemeClr val="tx1"/>
                </a:solidFill>
                <a:latin typeface="Arial" panose="020B0604020202020204" pitchFamily="34" charset="0"/>
                <a:cs typeface="Arial" panose="020B0604020202020204" pitchFamily="34" charset="0"/>
              </a:endParaRPr>
            </a:p>
            <a:p>
              <a:pPr algn="l"/>
              <a:endParaRPr lang="zh-CN" altLang="en-US" sz="1400">
                <a:solidFill>
                  <a:schemeClr val="tx1"/>
                </a:solidFill>
              </a:endParaRPr>
            </a:p>
            <a:p>
              <a:endParaRPr lang="zh-CN" altLang="en-US" sz="1400" dirty="0" smtClean="0">
                <a:solidFill>
                  <a:schemeClr val="tx1"/>
                </a:solidFill>
                <a:latin typeface="Arial" panose="020B0604020202020204" pitchFamily="34" charset="0"/>
                <a:cs typeface="Arial" panose="020B0604020202020204" pitchFamily="34" charset="0"/>
              </a:endParaRPr>
            </a:p>
            <a:p>
              <a:endParaRPr lang="zh-CN" altLang="en-US" sz="1400" dirty="0" smtClean="0">
                <a:solidFill>
                  <a:schemeClr val="tx1"/>
                </a:solidFill>
                <a:latin typeface="Arial" panose="020B0604020202020204" pitchFamily="34" charset="0"/>
                <a:cs typeface="Arial" panose="020B0604020202020204" pitchFamily="34" charset="0"/>
              </a:endParaRPr>
            </a:p>
          </p:txBody>
        </p:sp>
        <p:cxnSp>
          <p:nvCxnSpPr>
            <p:cNvPr id="17" name="直接连接符 16"/>
            <p:cNvCxnSpPr>
              <a:endCxn id="19" idx="1"/>
            </p:cNvCxnSpPr>
            <p:nvPr/>
          </p:nvCxnSpPr>
          <p:spPr>
            <a:xfrm flipV="1">
              <a:off x="2647" y="4911"/>
              <a:ext cx="4490" cy="19"/>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137" y="4694"/>
              <a:ext cx="634" cy="434"/>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11</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173" name="组合 172"/>
          <p:cNvGrpSpPr/>
          <p:nvPr/>
        </p:nvGrpSpPr>
        <p:grpSpPr>
          <a:xfrm rot="0">
            <a:off x="375920" y="2002155"/>
            <a:ext cx="4546600" cy="315595"/>
            <a:chOff x="667204" y="1540505"/>
            <a:chExt cx="4004853" cy="315707"/>
          </a:xfrm>
        </p:grpSpPr>
        <p:sp>
          <p:nvSpPr>
            <p:cNvPr id="133" name="文本框 132"/>
            <p:cNvSpPr txBox="1"/>
            <p:nvPr/>
          </p:nvSpPr>
          <p:spPr>
            <a:xfrm>
              <a:off x="667204" y="1540505"/>
              <a:ext cx="1336200" cy="315603"/>
            </a:xfrm>
            <a:prstGeom prst="rect">
              <a:avLst/>
            </a:prstGeom>
            <a:noFill/>
          </p:spPr>
          <p:txBody>
            <a:bodyPr wrap="square" rtlCol="0">
              <a:noAutofit/>
            </a:bodyPr>
            <a:lstStyle/>
            <a:p>
              <a:r>
                <a:rPr lang="en-US" altLang="zh-CN" sz="1400" dirty="0" smtClean="0">
                  <a:latin typeface="Arial" panose="020B0604020202020204" pitchFamily="34" charset="0"/>
                  <a:cs typeface="Arial" panose="020B0604020202020204" pitchFamily="34" charset="0"/>
                </a:rPr>
                <a:t>4 </a:t>
              </a:r>
              <a:r>
                <a:rPr lang="en-US" altLang="zh-CN" sz="1400" dirty="0" smtClean="0">
                  <a:latin typeface="Arial" panose="020B0604020202020204" pitchFamily="34" charset="0"/>
                  <a:cs typeface="Arial" panose="020B0604020202020204" pitchFamily="34" charset="0"/>
                  <a:sym typeface="+mn-ea"/>
                </a:rPr>
                <a:t>Unboxing</a:t>
              </a:r>
              <a:endParaRPr lang="en-US" altLang="zh-CN" sz="1400" dirty="0" smtClean="0">
                <a:latin typeface="Arial" panose="020B0604020202020204" pitchFamily="34" charset="0"/>
                <a:cs typeface="Arial" panose="020B0604020202020204" pitchFamily="34" charset="0"/>
              </a:endParaRPr>
            </a:p>
          </p:txBody>
        </p:sp>
        <p:sp>
          <p:nvSpPr>
            <p:cNvPr id="68" name="文本框 67"/>
            <p:cNvSpPr txBox="1"/>
            <p:nvPr/>
          </p:nvSpPr>
          <p:spPr>
            <a:xfrm>
              <a:off x="4317473" y="1580606"/>
              <a:ext cx="354584" cy="275606"/>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05</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172" name="组合 171"/>
          <p:cNvGrpSpPr/>
          <p:nvPr/>
        </p:nvGrpSpPr>
        <p:grpSpPr>
          <a:xfrm rot="0">
            <a:off x="561975" y="2329180"/>
            <a:ext cx="4363720" cy="275590"/>
            <a:chOff x="811618" y="1807958"/>
            <a:chExt cx="3843720" cy="275607"/>
          </a:xfrm>
        </p:grpSpPr>
        <p:sp>
          <p:nvSpPr>
            <p:cNvPr id="12" name="矩形 11"/>
            <p:cNvSpPr/>
            <p:nvPr/>
          </p:nvSpPr>
          <p:spPr>
            <a:xfrm>
              <a:off x="811618" y="1807958"/>
              <a:ext cx="1540908" cy="76202"/>
            </a:xfrm>
            <a:prstGeom prst="rect">
              <a:avLst/>
            </a:prstGeom>
          </p:spPr>
          <p:txBody>
            <a:bodyPr wrap="square">
              <a:noAutofit/>
            </a:bodyPr>
            <a:lstStyle/>
            <a:p>
              <a:r>
                <a:rPr lang="zh-CN" altLang="en-US" sz="1200">
                  <a:sym typeface="+mn-ea"/>
                </a:rPr>
                <a:t>Final renderings</a:t>
              </a:r>
              <a:endParaRPr lang="en-US" altLang="zh-CN" sz="1200" dirty="0" smtClean="0">
                <a:solidFill>
                  <a:schemeClr val="tx1"/>
                </a:solidFill>
                <a:latin typeface="+mn-ea"/>
                <a:cs typeface="Arial" panose="020B0604020202020204" pitchFamily="34" charset="0"/>
                <a:sym typeface="+mn-ea"/>
              </a:endParaRPr>
            </a:p>
          </p:txBody>
        </p:sp>
        <p:sp>
          <p:nvSpPr>
            <p:cNvPr id="69" name="文本框 68"/>
            <p:cNvSpPr txBox="1"/>
            <p:nvPr/>
          </p:nvSpPr>
          <p:spPr>
            <a:xfrm>
              <a:off x="4300754" y="1807958"/>
              <a:ext cx="354584" cy="27560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09</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88" name="直接连接符 87"/>
            <p:cNvCxnSpPr/>
            <p:nvPr/>
          </p:nvCxnSpPr>
          <p:spPr>
            <a:xfrm flipV="1">
              <a:off x="1846852" y="1941400"/>
              <a:ext cx="2474430" cy="762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组合 175"/>
          <p:cNvGrpSpPr/>
          <p:nvPr/>
        </p:nvGrpSpPr>
        <p:grpSpPr>
          <a:xfrm rot="0">
            <a:off x="375920" y="1111250"/>
            <a:ext cx="4527550" cy="306705"/>
            <a:chOff x="667231" y="746167"/>
            <a:chExt cx="3988031" cy="306712"/>
          </a:xfrm>
        </p:grpSpPr>
        <p:sp>
          <p:nvSpPr>
            <p:cNvPr id="4" name="文本框 3"/>
            <p:cNvSpPr txBox="1"/>
            <p:nvPr/>
          </p:nvSpPr>
          <p:spPr>
            <a:xfrm>
              <a:off x="667231" y="746167"/>
              <a:ext cx="692818" cy="306712"/>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1 </a:t>
              </a:r>
              <a:r>
                <a:rPr lang="en-US" altLang="zh-CN" sz="1400" dirty="0">
                  <a:latin typeface="Arial" panose="020B0604020202020204" pitchFamily="34" charset="0"/>
                  <a:cs typeface="Arial" panose="020B0604020202020204" pitchFamily="34" charset="0"/>
                </a:rPr>
                <a:t>Note</a:t>
              </a:r>
              <a:endParaRPr lang="en-US" altLang="zh-CN" sz="1400" dirty="0">
                <a:latin typeface="Arial" panose="020B0604020202020204" pitchFamily="34" charset="0"/>
                <a:cs typeface="Arial" panose="020B0604020202020204" pitchFamily="34" charset="0"/>
              </a:endParaRPr>
            </a:p>
          </p:txBody>
        </p:sp>
        <p:cxnSp>
          <p:nvCxnSpPr>
            <p:cNvPr id="36" name="直接连接符 35"/>
            <p:cNvCxnSpPr/>
            <p:nvPr/>
          </p:nvCxnSpPr>
          <p:spPr>
            <a:xfrm flipV="1">
              <a:off x="1398521" y="900055"/>
              <a:ext cx="2903810"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4300678" y="761502"/>
              <a:ext cx="354584" cy="275606"/>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02</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162" name="组合 161"/>
          <p:cNvGrpSpPr/>
          <p:nvPr/>
        </p:nvGrpSpPr>
        <p:grpSpPr>
          <a:xfrm rot="0">
            <a:off x="375920" y="3846830"/>
            <a:ext cx="4575175" cy="306705"/>
            <a:chOff x="667204" y="3762579"/>
            <a:chExt cx="4030022" cy="306712"/>
          </a:xfrm>
        </p:grpSpPr>
        <p:sp>
          <p:nvSpPr>
            <p:cNvPr id="60" name="文本框 59"/>
            <p:cNvSpPr txBox="1"/>
            <p:nvPr/>
          </p:nvSpPr>
          <p:spPr>
            <a:xfrm>
              <a:off x="667204" y="3762579"/>
              <a:ext cx="1511888" cy="306712"/>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9</a:t>
              </a:r>
              <a:r>
                <a:rPr lang="en-US" altLang="zh-CN" sz="1400" dirty="0" smtClean="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Fill Filament</a:t>
              </a:r>
              <a:endParaRPr lang="en-US" altLang="zh-CN" sz="1400" dirty="0">
                <a:latin typeface="Arial" panose="020B0604020202020204" pitchFamily="34" charset="0"/>
                <a:cs typeface="Arial" panose="020B0604020202020204" pitchFamily="34" charset="0"/>
              </a:endParaRPr>
            </a:p>
          </p:txBody>
        </p:sp>
        <p:sp>
          <p:nvSpPr>
            <p:cNvPr id="79" name="文本框 78"/>
            <p:cNvSpPr txBox="1"/>
            <p:nvPr/>
          </p:nvSpPr>
          <p:spPr>
            <a:xfrm>
              <a:off x="4342642" y="3777914"/>
              <a:ext cx="354584" cy="275596"/>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15</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95" name="直接连接符 94"/>
            <p:cNvCxnSpPr>
              <a:endCxn id="79" idx="1"/>
            </p:cNvCxnSpPr>
            <p:nvPr/>
          </p:nvCxnSpPr>
          <p:spPr>
            <a:xfrm>
              <a:off x="1769843" y="3908212"/>
              <a:ext cx="2572950" cy="762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rot="0">
            <a:off x="347345" y="5090795"/>
            <a:ext cx="4622800" cy="325120"/>
            <a:chOff x="667204" y="4043988"/>
            <a:chExt cx="4071958" cy="325128"/>
          </a:xfrm>
        </p:grpSpPr>
        <p:sp>
          <p:nvSpPr>
            <p:cNvPr id="82" name="文本框 81"/>
            <p:cNvSpPr txBox="1"/>
            <p:nvPr/>
          </p:nvSpPr>
          <p:spPr>
            <a:xfrm>
              <a:off x="667204" y="4043988"/>
              <a:ext cx="1336759" cy="325128"/>
            </a:xfrm>
            <a:prstGeom prst="rect">
              <a:avLst/>
            </a:prstGeom>
            <a:noFill/>
          </p:spPr>
          <p:txBody>
            <a:bodyPr wrap="square" rtlCol="0">
              <a:noAutofit/>
            </a:bodyPr>
            <a:lstStyle/>
            <a:p>
              <a:r>
                <a:rPr lang="en-US" altLang="zh-CN" sz="1400" dirty="0" smtClean="0">
                  <a:solidFill>
                    <a:schemeClr val="tx1"/>
                  </a:solidFill>
                  <a:latin typeface="Arial" panose="020B0604020202020204" pitchFamily="34" charset="0"/>
                  <a:cs typeface="Arial" panose="020B0604020202020204" pitchFamily="34" charset="0"/>
                </a:rPr>
                <a:t>13 </a:t>
              </a:r>
              <a:r>
                <a:rPr lang="en-US" altLang="zh-CN" sz="1400">
                  <a:solidFill>
                    <a:schemeClr val="tx1"/>
                  </a:solidFill>
                  <a:latin typeface="Arial" panose="020B0604020202020204" pitchFamily="34" charset="0"/>
                  <a:cs typeface="Arial" panose="020B0604020202020204" pitchFamily="34" charset="0"/>
                  <a:sym typeface="+mn-ea"/>
                </a:rPr>
                <a:t>OTA</a:t>
              </a:r>
              <a:endParaRPr kumimoji="0" lang="zh-CN" altLang="en-US"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zh-CN" altLang="en-US"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83" name="文本框 82"/>
            <p:cNvSpPr txBox="1"/>
            <p:nvPr/>
          </p:nvSpPr>
          <p:spPr>
            <a:xfrm>
              <a:off x="4384578" y="4059377"/>
              <a:ext cx="354584" cy="27559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19</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84" name="直接连接符 83"/>
            <p:cNvCxnSpPr>
              <a:endCxn id="83" idx="1"/>
            </p:cNvCxnSpPr>
            <p:nvPr/>
          </p:nvCxnSpPr>
          <p:spPr>
            <a:xfrm flipV="1">
              <a:off x="1321148" y="4196980"/>
              <a:ext cx="3063477" cy="762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0">
            <a:off x="375920" y="3193415"/>
            <a:ext cx="4558665" cy="311150"/>
            <a:chOff x="592" y="5269"/>
            <a:chExt cx="7179" cy="490"/>
          </a:xfrm>
        </p:grpSpPr>
        <p:sp>
          <p:nvSpPr>
            <p:cNvPr id="3" name="文本框 2"/>
            <p:cNvSpPr txBox="1"/>
            <p:nvPr/>
          </p:nvSpPr>
          <p:spPr>
            <a:xfrm>
              <a:off x="592" y="5269"/>
              <a:ext cx="2214" cy="490"/>
            </a:xfrm>
            <a:prstGeom prst="rect">
              <a:avLst/>
            </a:prstGeom>
            <a:noFill/>
          </p:spPr>
          <p:txBody>
            <a:bodyPr wrap="square" rtlCol="0">
              <a:noAutofit/>
            </a:bodyPr>
            <a:p>
              <a:pPr algn="l"/>
              <a:r>
                <a:rPr lang="en-US" altLang="zh-CN" sz="1400" dirty="0">
                  <a:solidFill>
                    <a:schemeClr val="tx1"/>
                  </a:solidFill>
                  <a:latin typeface="Arial" panose="020B0604020202020204" pitchFamily="34" charset="0"/>
                  <a:cs typeface="Arial" panose="020B0604020202020204" pitchFamily="34" charset="0"/>
                </a:rPr>
                <a:t>7</a:t>
              </a:r>
              <a:r>
                <a:rPr lang="en-US" altLang="zh-CN" sz="1400" dirty="0" smtClean="0">
                  <a:solidFill>
                    <a:schemeClr val="tx1"/>
                  </a:solidFill>
                  <a:latin typeface="Arial" panose="020B0604020202020204" pitchFamily="34" charset="0"/>
                  <a:cs typeface="Arial" panose="020B0604020202020204" pitchFamily="34" charset="0"/>
                </a:rPr>
                <a:t>  </a:t>
              </a:r>
              <a:r>
                <a:rPr lang="en-US" altLang="zh-CN" sz="1400">
                  <a:solidFill>
                    <a:schemeClr val="tx1"/>
                  </a:solidFill>
                  <a:latin typeface="Arial" panose="020B0604020202020204" pitchFamily="34" charset="0"/>
                  <a:cs typeface="Arial" panose="020B0604020202020204" pitchFamily="34" charset="0"/>
                </a:rPr>
                <a:t>Start-up</a:t>
              </a:r>
              <a:endParaRPr lang="en-US" altLang="zh-CN" sz="1400">
                <a:solidFill>
                  <a:schemeClr val="tx1"/>
                </a:solidFill>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p:txBody>
        </p:sp>
        <p:sp>
          <p:nvSpPr>
            <p:cNvPr id="5" name="文本框 4"/>
            <p:cNvSpPr txBox="1"/>
            <p:nvPr/>
          </p:nvSpPr>
          <p:spPr>
            <a:xfrm>
              <a:off x="7137" y="5324"/>
              <a:ext cx="634" cy="434"/>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12</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6" name="直接连接符 5"/>
            <p:cNvCxnSpPr>
              <a:endCxn id="5" idx="1"/>
            </p:cNvCxnSpPr>
            <p:nvPr/>
          </p:nvCxnSpPr>
          <p:spPr>
            <a:xfrm flipV="1">
              <a:off x="2134" y="5541"/>
              <a:ext cx="5003" cy="8"/>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rot="0">
            <a:off x="375920" y="3534410"/>
            <a:ext cx="4570095" cy="317500"/>
            <a:chOff x="592" y="5758"/>
            <a:chExt cx="7197" cy="500"/>
          </a:xfrm>
        </p:grpSpPr>
        <p:sp>
          <p:nvSpPr>
            <p:cNvPr id="7" name="文本框 6"/>
            <p:cNvSpPr txBox="1"/>
            <p:nvPr/>
          </p:nvSpPr>
          <p:spPr>
            <a:xfrm>
              <a:off x="592" y="5758"/>
              <a:ext cx="2528" cy="500"/>
            </a:xfrm>
            <a:prstGeom prst="rect">
              <a:avLst/>
            </a:prstGeom>
            <a:noFill/>
          </p:spPr>
          <p:txBody>
            <a:bodyPr wrap="square" rtlCol="0">
              <a:noAutofit/>
            </a:bodyPr>
            <a:p>
              <a:pPr algn="l"/>
              <a:r>
                <a:rPr lang="en-US" altLang="zh-CN" sz="1400" dirty="0" smtClean="0">
                  <a:solidFill>
                    <a:schemeClr val="tx1"/>
                  </a:solidFill>
                  <a:latin typeface="Arial" panose="020B0604020202020204" pitchFamily="34" charset="0"/>
                  <a:cs typeface="Arial" panose="020B0604020202020204" pitchFamily="34" charset="0"/>
                </a:rPr>
                <a:t>8  Enable camera</a:t>
              </a:r>
              <a:endParaRPr lang="en-US" altLang="zh-CN" sz="1400" dirty="0" smtClean="0">
                <a:solidFill>
                  <a:schemeClr val="tx1"/>
                </a:solidFill>
                <a:latin typeface="Arial" panose="020B0604020202020204" pitchFamily="34" charset="0"/>
                <a:cs typeface="Arial" panose="020B0604020202020204" pitchFamily="34" charset="0"/>
              </a:endParaRPr>
            </a:p>
            <a:p>
              <a:pPr algn="l"/>
              <a:endParaRPr lang="zh-CN" altLang="en-US" sz="1400">
                <a:solidFill>
                  <a:schemeClr val="tx1"/>
                </a:solidFill>
              </a:endParaRPr>
            </a:p>
            <a:p>
              <a:endParaRPr lang="zh-CN" altLang="en-US" sz="1400" dirty="0" smtClean="0">
                <a:solidFill>
                  <a:schemeClr val="tx1"/>
                </a:solidFill>
                <a:latin typeface="Arial" panose="020B0604020202020204" pitchFamily="34" charset="0"/>
                <a:cs typeface="Arial" panose="020B0604020202020204" pitchFamily="34" charset="0"/>
              </a:endParaRPr>
            </a:p>
            <a:p>
              <a:endParaRPr lang="zh-CN" altLang="en-US" sz="1400" dirty="0" smtClean="0">
                <a:solidFill>
                  <a:schemeClr val="tx1"/>
                </a:solidFill>
                <a:latin typeface="Arial" panose="020B0604020202020204" pitchFamily="34" charset="0"/>
                <a:cs typeface="Arial" panose="020B0604020202020204" pitchFamily="34" charset="0"/>
              </a:endParaRPr>
            </a:p>
          </p:txBody>
        </p:sp>
        <p:cxnSp>
          <p:nvCxnSpPr>
            <p:cNvPr id="8" name="直接连接符 7"/>
            <p:cNvCxnSpPr>
              <a:endCxn id="9" idx="1"/>
            </p:cNvCxnSpPr>
            <p:nvPr/>
          </p:nvCxnSpPr>
          <p:spPr>
            <a:xfrm flipV="1">
              <a:off x="2957" y="5975"/>
              <a:ext cx="4198" cy="2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55" y="5758"/>
              <a:ext cx="634" cy="434"/>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13</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21" name="组合 20"/>
          <p:cNvGrpSpPr/>
          <p:nvPr/>
        </p:nvGrpSpPr>
        <p:grpSpPr>
          <a:xfrm rot="0">
            <a:off x="347345" y="4787900"/>
            <a:ext cx="4613275" cy="325120"/>
            <a:chOff x="667066" y="4043988"/>
            <a:chExt cx="4063706" cy="325128"/>
          </a:xfrm>
        </p:grpSpPr>
        <p:sp>
          <p:nvSpPr>
            <p:cNvPr id="22" name="文本框 21"/>
            <p:cNvSpPr txBox="1"/>
            <p:nvPr/>
          </p:nvSpPr>
          <p:spPr>
            <a:xfrm>
              <a:off x="667066" y="4043988"/>
              <a:ext cx="1336759"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12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Air Filter</a:t>
              </a:r>
              <a:endParaRPr kumimoji="0" lang="en-US" altLang="zh-CN"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zh-CN" altLang="en-US"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23" name="文本框 22"/>
            <p:cNvSpPr txBox="1"/>
            <p:nvPr/>
          </p:nvSpPr>
          <p:spPr>
            <a:xfrm>
              <a:off x="437618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18</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4" name="直接连接符 23"/>
            <p:cNvCxnSpPr>
              <a:endCxn id="23" idx="1"/>
            </p:cNvCxnSpPr>
            <p:nvPr/>
          </p:nvCxnSpPr>
          <p:spPr>
            <a:xfrm flipV="1">
              <a:off x="1539291" y="4196980"/>
              <a:ext cx="2837043" cy="952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rot="0">
            <a:off x="350520" y="4476750"/>
            <a:ext cx="4603750" cy="325120"/>
            <a:chOff x="658814" y="4043988"/>
            <a:chExt cx="4055178" cy="325128"/>
          </a:xfrm>
        </p:grpSpPr>
        <p:sp>
          <p:nvSpPr>
            <p:cNvPr id="11" name="文本框 10"/>
            <p:cNvSpPr txBox="1"/>
            <p:nvPr/>
          </p:nvSpPr>
          <p:spPr>
            <a:xfrm>
              <a:off x="658814" y="4043988"/>
              <a:ext cx="1534256"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11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Factory Settings</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zh-CN" altLang="en-US"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13" name="文本框 12"/>
            <p:cNvSpPr txBox="1"/>
            <p:nvPr/>
          </p:nvSpPr>
          <p:spPr>
            <a:xfrm>
              <a:off x="435940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17</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14" name="直接连接符 13"/>
            <p:cNvCxnSpPr>
              <a:endCxn id="13" idx="1"/>
            </p:cNvCxnSpPr>
            <p:nvPr/>
          </p:nvCxnSpPr>
          <p:spPr>
            <a:xfrm>
              <a:off x="2107013" y="4194440"/>
              <a:ext cx="2252442" cy="254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794375" y="2666365"/>
            <a:ext cx="1776095" cy="368300"/>
          </a:xfrm>
          <a:prstGeom prst="rect">
            <a:avLst/>
          </a:prstGeom>
          <a:noFill/>
        </p:spPr>
        <p:txBody>
          <a:bodyPr wrap="square" rtlCol="0">
            <a:spAutoFit/>
          </a:bodyPr>
          <a:p>
            <a:endParaRPr lang="zh-CN" altLang="en-US"/>
          </a:p>
        </p:txBody>
      </p:sp>
      <p:grpSp>
        <p:nvGrpSpPr>
          <p:cNvPr id="29" name="组合 28"/>
          <p:cNvGrpSpPr/>
          <p:nvPr/>
        </p:nvGrpSpPr>
        <p:grpSpPr>
          <a:xfrm rot="0">
            <a:off x="340995" y="4164330"/>
            <a:ext cx="4613275" cy="306705"/>
            <a:chOff x="667204" y="3762579"/>
            <a:chExt cx="4063582" cy="306712"/>
          </a:xfrm>
        </p:grpSpPr>
        <p:sp>
          <p:nvSpPr>
            <p:cNvPr id="30" name="文本框 29"/>
            <p:cNvSpPr txBox="1"/>
            <p:nvPr/>
          </p:nvSpPr>
          <p:spPr>
            <a:xfrm>
              <a:off x="667204" y="3762579"/>
              <a:ext cx="1710452" cy="306712"/>
            </a:xfrm>
            <a:prstGeom prst="rect">
              <a:avLst/>
            </a:prstGeom>
            <a:noFill/>
          </p:spPr>
          <p:txBody>
            <a:bodyPr wrap="square" rtlCol="0">
              <a:spAutoFit/>
            </a:bodyPr>
            <a:p>
              <a:r>
                <a:rPr lang="en-US" altLang="zh-CN" sz="1400" dirty="0">
                  <a:latin typeface="Arial" panose="020B0604020202020204" pitchFamily="34" charset="0"/>
                  <a:cs typeface="Arial" panose="020B0604020202020204" pitchFamily="34" charset="0"/>
                </a:rPr>
                <a:t>10</a:t>
              </a:r>
              <a:r>
                <a:rPr lang="en-US" altLang="zh-CN" sz="1400" dirty="0" smtClean="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Slicing Software</a:t>
              </a:r>
              <a:endParaRPr lang="en-US" altLang="zh-CN" sz="1400" dirty="0">
                <a:latin typeface="Arial" panose="020B0604020202020204" pitchFamily="34" charset="0"/>
                <a:cs typeface="Arial" panose="020B0604020202020204" pitchFamily="34" charset="0"/>
              </a:endParaRPr>
            </a:p>
          </p:txBody>
        </p:sp>
        <p:sp>
          <p:nvSpPr>
            <p:cNvPr id="31" name="文本框 30"/>
            <p:cNvSpPr txBox="1"/>
            <p:nvPr/>
          </p:nvSpPr>
          <p:spPr>
            <a:xfrm>
              <a:off x="4376202" y="3777914"/>
              <a:ext cx="354584" cy="275596"/>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16</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32" name="直接连接符 31"/>
            <p:cNvCxnSpPr>
              <a:endCxn id="31" idx="1"/>
            </p:cNvCxnSpPr>
            <p:nvPr/>
          </p:nvCxnSpPr>
          <p:spPr>
            <a:xfrm>
              <a:off x="2191024" y="3912656"/>
              <a:ext cx="2185329" cy="317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rot="0">
            <a:off x="356870" y="5381625"/>
            <a:ext cx="4632325" cy="325120"/>
            <a:chOff x="667204" y="4043988"/>
            <a:chExt cx="4080348" cy="325128"/>
          </a:xfrm>
        </p:grpSpPr>
        <p:sp>
          <p:nvSpPr>
            <p:cNvPr id="34" name="文本框 33"/>
            <p:cNvSpPr txBox="1"/>
            <p:nvPr/>
          </p:nvSpPr>
          <p:spPr>
            <a:xfrm>
              <a:off x="667204" y="4043988"/>
              <a:ext cx="1528662"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14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O</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bico</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35" name="文本框 34"/>
            <p:cNvSpPr txBox="1"/>
            <p:nvPr/>
          </p:nvSpPr>
          <p:spPr>
            <a:xfrm>
              <a:off x="439296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20</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37" name="直接连接符 36"/>
            <p:cNvCxnSpPr>
              <a:endCxn id="35" idx="1"/>
            </p:cNvCxnSpPr>
            <p:nvPr/>
          </p:nvCxnSpPr>
          <p:spPr>
            <a:xfrm flipV="1">
              <a:off x="1463779" y="4196980"/>
              <a:ext cx="2929237" cy="1206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0">
            <a:off x="360045" y="5680075"/>
            <a:ext cx="4632325" cy="325120"/>
            <a:chOff x="667204" y="4043988"/>
            <a:chExt cx="4080348" cy="325128"/>
          </a:xfrm>
        </p:grpSpPr>
        <p:sp>
          <p:nvSpPr>
            <p:cNvPr id="40" name="文本框 39"/>
            <p:cNvSpPr txBox="1"/>
            <p:nvPr/>
          </p:nvSpPr>
          <p:spPr>
            <a:xfrm>
              <a:off x="667204" y="4043988"/>
              <a:ext cx="1528662"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15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Motherboard</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41" name="文本框 40"/>
            <p:cNvSpPr txBox="1"/>
            <p:nvPr/>
          </p:nvSpPr>
          <p:spPr>
            <a:xfrm>
              <a:off x="439296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23</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43" name="直接连接符 42"/>
            <p:cNvCxnSpPr>
              <a:endCxn id="41" idx="1"/>
            </p:cNvCxnSpPr>
            <p:nvPr/>
          </p:nvCxnSpPr>
          <p:spPr>
            <a:xfrm flipV="1">
              <a:off x="1922434" y="4196980"/>
              <a:ext cx="2470582" cy="698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rot="0">
            <a:off x="350520" y="5980430"/>
            <a:ext cx="4641850" cy="325120"/>
            <a:chOff x="667204" y="4043988"/>
            <a:chExt cx="4088738" cy="325128"/>
          </a:xfrm>
        </p:grpSpPr>
        <p:sp>
          <p:nvSpPr>
            <p:cNvPr id="49" name="文本框 48"/>
            <p:cNvSpPr txBox="1"/>
            <p:nvPr/>
          </p:nvSpPr>
          <p:spPr>
            <a:xfrm>
              <a:off x="667204" y="4043988"/>
              <a:ext cx="1528662"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16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Nozzle adapter</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50" name="文本框 49"/>
            <p:cNvSpPr txBox="1"/>
            <p:nvPr/>
          </p:nvSpPr>
          <p:spPr>
            <a:xfrm>
              <a:off x="440135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24</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51" name="直接连接符 50"/>
            <p:cNvCxnSpPr>
              <a:endCxn id="50" idx="1"/>
            </p:cNvCxnSpPr>
            <p:nvPr/>
          </p:nvCxnSpPr>
          <p:spPr>
            <a:xfrm flipV="1">
              <a:off x="2123795" y="4196980"/>
              <a:ext cx="2277612" cy="1143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506328" y="267296"/>
            <a:ext cx="690880" cy="368300"/>
          </a:xfrm>
          <a:prstGeom prst="rect">
            <a:avLst/>
          </a:prstGeom>
          <a:noFill/>
          <a:ln>
            <a:noFill/>
          </a:ln>
        </p:spPr>
        <p:txBody>
          <a:bodyPr wrap="none" rtlCol="0">
            <a:spAutoFit/>
          </a:bodyPr>
          <a:lstStyle/>
          <a:p>
            <a:pPr algn="l"/>
            <a:r>
              <a:rPr lang="zh-CN" altLang="en-US" b="1" dirty="0" smtClean="0">
                <a:solidFill>
                  <a:schemeClr val="bg1"/>
                </a:solidFill>
                <a:latin typeface="Arial" panose="020B0604020202020204" pitchFamily="34" charset="0"/>
                <a:cs typeface="Arial" panose="020B0604020202020204" pitchFamily="34" charset="0"/>
              </a:rPr>
              <a:t>Note</a:t>
            </a:r>
            <a:endParaRPr lang="zh-CN" altLang="en-US" b="1" dirty="0" smtClean="0">
              <a:solidFill>
                <a:schemeClr val="bg1"/>
              </a:solidFill>
              <a:latin typeface="Arial" panose="020B0604020202020204" pitchFamily="34" charset="0"/>
              <a:cs typeface="Arial" panose="020B0604020202020204" pitchFamily="34" charset="0"/>
            </a:endParaRPr>
          </a:p>
        </p:txBody>
      </p:sp>
      <p:sp>
        <p:nvSpPr>
          <p:cNvPr id="4" name="页脚占位符 3"/>
          <p:cNvSpPr>
            <a:spLocks noGrp="1"/>
          </p:cNvSpPr>
          <p:nvPr>
            <p:ph type="ftr" sz="quarter" idx="11"/>
          </p:nvPr>
        </p:nvSpPr>
        <p:spPr/>
        <p:txBody>
          <a:bodyPr/>
          <a:lstStyle/>
          <a:p>
            <a:r>
              <a:rPr lang="en-US" altLang="zh-CN" dirty="0" smtClean="0"/>
              <a:t>02</a:t>
            </a:r>
            <a:endParaRPr lang="zh-CN" altLang="en-US" dirty="0"/>
          </a:p>
        </p:txBody>
      </p:sp>
      <p:grpSp>
        <p:nvGrpSpPr>
          <p:cNvPr id="7" name="组合 6"/>
          <p:cNvGrpSpPr/>
          <p:nvPr/>
        </p:nvGrpSpPr>
        <p:grpSpPr>
          <a:xfrm>
            <a:off x="429260" y="713740"/>
            <a:ext cx="4686300" cy="6554470"/>
            <a:chOff x="796" y="1359"/>
            <a:chExt cx="7380" cy="10322"/>
          </a:xfrm>
        </p:grpSpPr>
        <p:sp>
          <p:nvSpPr>
            <p:cNvPr id="60" name="文本框 59"/>
            <p:cNvSpPr txBox="1"/>
            <p:nvPr/>
          </p:nvSpPr>
          <p:spPr>
            <a:xfrm>
              <a:off x="909" y="1359"/>
              <a:ext cx="7267" cy="10322"/>
            </a:xfrm>
            <a:prstGeom prst="rect">
              <a:avLst/>
            </a:prstGeom>
            <a:noFill/>
          </p:spPr>
          <p:txBody>
            <a:bodyPr wrap="square" rtlCol="0">
              <a:spAutoFit/>
            </a:bodyPr>
            <a:lstStyle/>
            <a:p>
              <a:pPr indent="0" fontAlgn="auto">
                <a:lnSpc>
                  <a:spcPts val="1050"/>
                </a:lnSpc>
              </a:pPr>
              <a:r>
                <a:rPr lang="zh-CN" altLang="en-US" sz="1000"/>
                <a:t>Do not use the printer any way other than described here in order to avoid personal injury or property damage.</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algn="l" fontAlgn="auto">
                <a:lnSpc>
                  <a:spcPts val="1050"/>
                </a:lnSpc>
                <a:buClrTx/>
                <a:buSzTx/>
                <a:buFontTx/>
              </a:pPr>
              <a:r>
                <a:rPr lang="zh-CN" altLang="en-US" sz="1000"/>
                <a:t>Do not place the printer in the environment with large vibration or other instability. The shaking of the machine will affect the printing quality of the printer.</a:t>
              </a:r>
              <a:endParaRPr lang="zh-CN" altLang="en-US" sz="1000"/>
            </a:p>
            <a:p>
              <a:pPr indent="0" algn="l" fontAlgn="auto">
                <a:lnSpc>
                  <a:spcPts val="1050"/>
                </a:lnSpc>
                <a:buClrTx/>
                <a:buSzTx/>
                <a:buFontTx/>
              </a:pPr>
              <a:endParaRPr lang="zh-CN" altLang="en-US" sz="1000"/>
            </a:p>
            <a:p>
              <a:pPr algn="l" fontAlgn="auto">
                <a:lnSpc>
                  <a:spcPts val="1050"/>
                </a:lnSpc>
                <a:buClrTx/>
                <a:buSzTx/>
                <a:buFontTx/>
              </a:pPr>
              <a:r>
                <a:rPr lang="zh-CN" altLang="en-US" sz="1000"/>
                <a:t>Please do not place the machine in inflammable and explosive materials or near high </a:t>
              </a:r>
              <a:endParaRPr lang="zh-CN" altLang="en-US" sz="1000"/>
            </a:p>
            <a:p>
              <a:pPr algn="l" fontAlgn="auto">
                <a:lnSpc>
                  <a:spcPts val="1050"/>
                </a:lnSpc>
                <a:buClrTx/>
                <a:buSzTx/>
                <a:buFontTx/>
              </a:pPr>
              <a:r>
                <a:rPr lang="zh-CN" altLang="en-US" sz="1000"/>
                <a:t>heat source.</a:t>
              </a:r>
              <a:endParaRPr lang="zh-CN" altLang="en-US" sz="1000"/>
            </a:p>
            <a:p>
              <a:pPr indent="0" algn="l" fontAlgn="auto">
                <a:lnSpc>
                  <a:spcPts val="1050"/>
                </a:lnSpc>
                <a:buClrTx/>
                <a:buSzTx/>
                <a:buFontTx/>
              </a:pPr>
              <a:endParaRPr lang="zh-CN" altLang="en-US" sz="1000"/>
            </a:p>
            <a:p>
              <a:pPr indent="0" fontAlgn="auto">
                <a:lnSpc>
                  <a:spcPts val="1050"/>
                </a:lnSpc>
              </a:pPr>
              <a:r>
                <a:rPr lang="zh-CN" altLang="en-US" sz="1000"/>
                <a:t>Please place the machine in a ventilated, cool and dust free environment.</a:t>
              </a:r>
              <a:endParaRPr lang="zh-CN" altLang="en-US" sz="1000"/>
            </a:p>
            <a:p>
              <a:pPr indent="0" algn="l" fontAlgn="auto">
                <a:lnSpc>
                  <a:spcPts val="1050"/>
                </a:lnSpc>
                <a:buClrTx/>
                <a:buSzTx/>
                <a:buNone/>
              </a:pPr>
              <a:endParaRPr lang="zh-CN" altLang="en-US" sz="1000"/>
            </a:p>
            <a:p>
              <a:pPr indent="0" algn="l" fontAlgn="auto">
                <a:lnSpc>
                  <a:spcPts val="1050"/>
                </a:lnSpc>
                <a:buClrTx/>
                <a:buSzTx/>
                <a:buNone/>
              </a:pPr>
              <a:r>
                <a:rPr lang="zh-CN" altLang="en-US" sz="1000"/>
                <a:t>It is recommended to use the material recommended by the manufacturer to avoid </a:t>
              </a:r>
              <a:endParaRPr lang="zh-CN" altLang="en-US" sz="1000"/>
            </a:p>
            <a:p>
              <a:pPr indent="0" algn="l" fontAlgn="auto">
                <a:lnSpc>
                  <a:spcPts val="1050"/>
                </a:lnSpc>
                <a:buClrTx/>
                <a:buSzTx/>
                <a:buNone/>
              </a:pPr>
              <a:r>
                <a:rPr lang="zh-CN" altLang="en-US" sz="1000"/>
                <a:t>machine damage.</a:t>
              </a:r>
              <a:endParaRPr lang="zh-CN" altLang="en-US" sz="1000"/>
            </a:p>
            <a:p>
              <a:pPr indent="0" algn="l" fontAlgn="auto">
                <a:lnSpc>
                  <a:spcPts val="1050"/>
                </a:lnSpc>
                <a:buClrTx/>
                <a:buSzTx/>
                <a:buNone/>
              </a:pPr>
              <a:endParaRPr lang="zh-CN" altLang="en-US" sz="1000"/>
            </a:p>
            <a:p>
              <a:pPr indent="0" algn="l" fontAlgn="auto">
                <a:lnSpc>
                  <a:spcPts val="1050"/>
                </a:lnSpc>
                <a:buClrTx/>
                <a:buSzTx/>
                <a:buNone/>
              </a:pPr>
              <a:r>
                <a:rPr lang="zh-CN" altLang="en-US" sz="1000"/>
                <a:t>Do not use any other power cable except the one supplied. Always use a grounded </a:t>
              </a:r>
              <a:endParaRPr lang="zh-CN" altLang="en-US" sz="1000"/>
            </a:p>
            <a:p>
              <a:pPr indent="0" algn="l" fontAlgn="auto">
                <a:lnSpc>
                  <a:spcPts val="1050"/>
                </a:lnSpc>
                <a:buClrTx/>
                <a:buSzTx/>
                <a:buNone/>
              </a:pPr>
              <a:r>
                <a:rPr lang="zh-CN" altLang="en-US" sz="1000"/>
                <a:t>three-prong power outlet.</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indent="0" fontAlgn="auto">
                <a:lnSpc>
                  <a:spcPts val="1050"/>
                </a:lnSpc>
              </a:pPr>
              <a:r>
                <a:rPr lang="zh-CN" altLang="en-US" sz="1000"/>
                <a:t>Please do not open the plastic cover during usage, otherwise the printing will be </a:t>
              </a:r>
              <a:endParaRPr lang="zh-CN" altLang="en-US" sz="1000"/>
            </a:p>
            <a:p>
              <a:pPr indent="0" fontAlgn="auto">
                <a:lnSpc>
                  <a:spcPts val="1050"/>
                </a:lnSpc>
              </a:pPr>
              <a:r>
                <a:rPr lang="zh-CN" altLang="en-US" sz="1000"/>
                <a:t>interrupted.</a:t>
              </a:r>
              <a:endParaRPr lang="zh-CN" altLang="en-US" sz="1000"/>
            </a:p>
            <a:p>
              <a:pPr indent="0" fontAlgn="auto">
                <a:lnSpc>
                  <a:spcPts val="1050"/>
                </a:lnSpc>
              </a:pPr>
              <a:endParaRPr lang="zh-CN" altLang="en-US" sz="1000"/>
            </a:p>
            <a:p>
              <a:pPr indent="0" fontAlgn="auto">
                <a:lnSpc>
                  <a:spcPts val="1050"/>
                </a:lnSpc>
              </a:pPr>
              <a:r>
                <a:rPr lang="zh-CN" altLang="en-US" sz="1000"/>
                <a:t>Do not wear cotton gloves when operating the printer. Such cloths may become tangled in the printers moving parts leading to burns, possible bodily injury, or printer damage.</a:t>
              </a:r>
              <a:endParaRPr lang="zh-CN" altLang="en-US" sz="1000"/>
            </a:p>
            <a:p>
              <a:pPr indent="0" fontAlgn="auto">
                <a:lnSpc>
                  <a:spcPts val="1050"/>
                </a:lnSpc>
              </a:pPr>
              <a:r>
                <a:rPr lang="en-US" altLang="zh-CN" sz="1200" dirty="0" smtClean="0">
                  <a:latin typeface="Arial" panose="020B0604020202020204" pitchFamily="34" charset="0"/>
                  <a:cs typeface="Arial" panose="020B0604020202020204" pitchFamily="34" charset="0"/>
                </a:rPr>
                <a:t> </a:t>
              </a:r>
              <a:endParaRPr lang="en-US" altLang="zh-CN" sz="1200" dirty="0" smtClean="0">
                <a:latin typeface="Arial" panose="020B0604020202020204" pitchFamily="34" charset="0"/>
                <a:cs typeface="Arial" panose="020B0604020202020204" pitchFamily="34" charset="0"/>
              </a:endParaRPr>
            </a:p>
            <a:p>
              <a:pPr indent="0" algn="l" fontAlgn="auto">
                <a:lnSpc>
                  <a:spcPts val="1050"/>
                </a:lnSpc>
                <a:buClrTx/>
                <a:buSzTx/>
                <a:buFontTx/>
              </a:pPr>
              <a:r>
                <a:rPr lang="zh-CN" altLang="en-US" sz="1000"/>
                <a:t>Please wait a moment to remove the print after the print is finished.</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zh-CN" altLang="en-US" sz="1000"/>
                <a:t>It’s not recommended to use the third party firmware or mainboard etc, or the </a:t>
              </a:r>
              <a:endParaRPr lang="zh-CN" altLang="en-US" sz="1000"/>
            </a:p>
            <a:p>
              <a:pPr indent="0" algn="l" fontAlgn="auto">
                <a:lnSpc>
                  <a:spcPts val="1050"/>
                </a:lnSpc>
                <a:buClrTx/>
                <a:buSzTx/>
                <a:buFontTx/>
              </a:pPr>
              <a:r>
                <a:rPr lang="zh-CN" altLang="en-US" sz="1000"/>
                <a:t>warranty will be void.</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zh-CN" altLang="en-US" sz="1000"/>
                <a:t>Clean the printer frequently. Always turn the power off when cleaning, and wipe with a dry cloth to remove dust, adhered printing plastics or any other material off the frame, guide rails, or wheels. Use glass cleaner or isopropyl alcohol to clean the print surface.</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indent="0" algn="l" fontAlgn="auto">
                <a:lnSpc>
                  <a:spcPts val="1050"/>
                </a:lnSpc>
                <a:buClrTx/>
                <a:buSzTx/>
                <a:buNone/>
              </a:pPr>
              <a:r>
                <a:rPr lang="zh-CN" altLang="en-US" sz="1000"/>
                <a:t>Children under 10 years should not use the printer without supervision.</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indent="0" algn="l" fontAlgn="auto">
                <a:lnSpc>
                  <a:spcPts val="1050"/>
                </a:lnSpc>
                <a:buClrTx/>
                <a:buSzTx/>
                <a:buFontTx/>
              </a:pPr>
              <a:r>
                <a:rPr lang="zh-CN" altLang="en-US" sz="1000"/>
                <a:t>This machine is equipped with a security protection mechanism.Do not manually </a:t>
              </a:r>
              <a:endParaRPr lang="zh-CN" altLang="en-US" sz="1000"/>
            </a:p>
            <a:p>
              <a:pPr indent="0" algn="l" fontAlgn="auto">
                <a:lnSpc>
                  <a:spcPts val="1050"/>
                </a:lnSpc>
                <a:buClrTx/>
                <a:buSzTx/>
                <a:buFontTx/>
              </a:pPr>
              <a:r>
                <a:rPr lang="zh-CN" altLang="en-US" sz="1000"/>
                <a:t>move the nozzle and printing platform mechanism manually while booting up,ot </a:t>
              </a:r>
              <a:endParaRPr lang="zh-CN" altLang="en-US" sz="1000"/>
            </a:p>
            <a:p>
              <a:pPr indent="0" algn="l" fontAlgn="auto">
                <a:lnSpc>
                  <a:spcPts val="1050"/>
                </a:lnSpc>
                <a:buClrTx/>
                <a:buSzTx/>
                <a:buFontTx/>
              </a:pPr>
              <a:r>
                <a:rPr lang="zh-CN" altLang="en-US" sz="1000"/>
                <a:t>herwise the device will automatically power off for safety.</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zh-CN" altLang="en-US" sz="1000"/>
                <a:t>Users should comply with the laws and regulations of the corresponding countries and regions where the equipment is located (used), abide by professional ethics, pay </a:t>
              </a:r>
              <a:endParaRPr lang="zh-CN" altLang="en-US" sz="1000"/>
            </a:p>
            <a:p>
              <a:pPr indent="0" algn="l" fontAlgn="auto">
                <a:lnSpc>
                  <a:spcPts val="1050"/>
                </a:lnSpc>
                <a:buClrTx/>
                <a:buSzTx/>
                <a:buFontTx/>
              </a:pPr>
              <a:r>
                <a:rPr lang="zh-CN" altLang="en-US" sz="1000"/>
                <a:t>attention to safety obligations, and strictly prohibit the use of our products or </a:t>
              </a:r>
              <a:endParaRPr lang="zh-CN" altLang="en-US" sz="1000"/>
            </a:p>
            <a:p>
              <a:pPr indent="0" algn="l" fontAlgn="auto">
                <a:lnSpc>
                  <a:spcPts val="1050"/>
                </a:lnSpc>
                <a:buClrTx/>
                <a:buSzTx/>
                <a:buFontTx/>
              </a:pPr>
              <a:r>
                <a:rPr lang="zh-CN" altLang="en-US" sz="1000"/>
                <a:t>equipment for any illegal purposes. Sovol will not be responsible for any violators' </a:t>
              </a:r>
              <a:endParaRPr lang="zh-CN" altLang="en-US" sz="1000"/>
            </a:p>
            <a:p>
              <a:pPr indent="0" algn="l" fontAlgn="auto">
                <a:lnSpc>
                  <a:spcPts val="1050"/>
                </a:lnSpc>
                <a:buClrTx/>
                <a:buSzTx/>
                <a:buFontTx/>
              </a:pPr>
              <a:r>
                <a:rPr lang="zh-CN" altLang="en-US" sz="1000"/>
                <a:t>legal liability under any circustance.</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en-US" altLang="zh-CN" sz="1000"/>
                <a:t>Regularly clean the rails and leadscrews, and apply grease for maintenance.</a:t>
              </a:r>
              <a:endParaRPr lang="en-US" altLang="zh-CN" sz="1000"/>
            </a:p>
            <a:p>
              <a:pPr indent="0" algn="l" fontAlgn="auto">
                <a:lnSpc>
                  <a:spcPts val="1050"/>
                </a:lnSpc>
                <a:buClrTx/>
                <a:buSzTx/>
                <a:buFontTx/>
              </a:pPr>
              <a:endParaRPr lang="zh-CN" altLang="en-US" sz="1000"/>
            </a:p>
          </p:txBody>
        </p:sp>
        <p:grpSp>
          <p:nvGrpSpPr>
            <p:cNvPr id="6" name="组合 5"/>
            <p:cNvGrpSpPr/>
            <p:nvPr/>
          </p:nvGrpSpPr>
          <p:grpSpPr>
            <a:xfrm>
              <a:off x="796" y="1479"/>
              <a:ext cx="114" cy="8500"/>
              <a:chOff x="796" y="1479"/>
              <a:chExt cx="114" cy="8500"/>
            </a:xfrm>
          </p:grpSpPr>
          <p:sp>
            <p:nvSpPr>
              <p:cNvPr id="61" name="椭圆 60"/>
              <p:cNvSpPr/>
              <p:nvPr/>
            </p:nvSpPr>
            <p:spPr>
              <a:xfrm>
                <a:off x="797" y="1479"/>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797" y="2112"/>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97" y="2728"/>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796" y="3357"/>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797" y="3775"/>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797" y="4414"/>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797" y="5040"/>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797" y="5663"/>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797" y="6507"/>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797" y="6947"/>
                <a:ext cx="112" cy="3032"/>
                <a:chOff x="797" y="6947"/>
                <a:chExt cx="112" cy="3032"/>
              </a:xfrm>
            </p:grpSpPr>
            <p:sp>
              <p:nvSpPr>
                <p:cNvPr id="70" name="椭圆 69"/>
                <p:cNvSpPr/>
                <p:nvPr/>
              </p:nvSpPr>
              <p:spPr>
                <a:xfrm>
                  <a:off x="797" y="6947"/>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797" y="7573"/>
                  <a:ext cx="112" cy="2407"/>
                  <a:chOff x="797" y="7573"/>
                  <a:chExt cx="112" cy="2407"/>
                </a:xfrm>
              </p:grpSpPr>
              <p:sp>
                <p:nvSpPr>
                  <p:cNvPr id="71" name="椭圆 70"/>
                  <p:cNvSpPr/>
                  <p:nvPr/>
                </p:nvSpPr>
                <p:spPr>
                  <a:xfrm>
                    <a:off x="797" y="7573"/>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797" y="8621"/>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97" y="9040"/>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custDataLst>
                      <p:tags r:id="rId1"/>
                    </p:custDataLst>
                  </p:nvPr>
                </p:nvSpPr>
                <p:spPr>
                  <a:xfrm>
                    <a:off x="797" y="9868"/>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grpSp>
      <p:sp>
        <p:nvSpPr>
          <p:cNvPr id="8" name="椭圆 7"/>
          <p:cNvSpPr/>
          <p:nvPr>
            <p:custDataLst>
              <p:tags r:id="rId2"/>
            </p:custDataLst>
          </p:nvPr>
        </p:nvSpPr>
        <p:spPr>
          <a:xfrm>
            <a:off x="429895" y="6917055"/>
            <a:ext cx="71755" cy="71755"/>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1471" y="219800"/>
            <a:ext cx="1013460" cy="460375"/>
          </a:xfrm>
          <a:prstGeom prst="rect">
            <a:avLst/>
          </a:prstGeom>
          <a:noFill/>
          <a:ln>
            <a:noFill/>
          </a:ln>
        </p:spPr>
        <p:txBody>
          <a:bodyPr wrap="none" rtlCol="0">
            <a:spAutoFit/>
          </a:bodyPr>
          <a:lstStyle/>
          <a:p>
            <a:pPr algn="l"/>
            <a:r>
              <a:rPr lang="zh-CN" altLang="en-US" sz="1200" b="1" dirty="0" smtClean="0">
                <a:solidFill>
                  <a:schemeClr val="bg1"/>
                </a:solidFill>
                <a:latin typeface="Arial" panose="020B0604020202020204" pitchFamily="34" charset="0"/>
                <a:cs typeface="Arial" panose="020B0604020202020204" pitchFamily="34" charset="0"/>
              </a:rPr>
              <a:t>Equipment </a:t>
            </a:r>
            <a:endParaRPr lang="zh-CN" altLang="en-US" sz="1200" b="1" dirty="0" smtClean="0">
              <a:solidFill>
                <a:schemeClr val="bg1"/>
              </a:solidFill>
              <a:latin typeface="Arial" panose="020B0604020202020204" pitchFamily="34" charset="0"/>
              <a:cs typeface="Arial" panose="020B0604020202020204" pitchFamily="34" charset="0"/>
            </a:endParaRPr>
          </a:p>
          <a:p>
            <a:pPr algn="l"/>
            <a:r>
              <a:rPr lang="zh-CN" altLang="en-US" sz="1200" b="1" dirty="0" smtClean="0">
                <a:solidFill>
                  <a:schemeClr val="bg1"/>
                </a:solidFill>
                <a:latin typeface="Arial" panose="020B0604020202020204" pitchFamily="34" charset="0"/>
                <a:cs typeface="Arial" panose="020B0604020202020204" pitchFamily="34" charset="0"/>
              </a:rPr>
              <a:t>Parameters</a:t>
            </a:r>
            <a:endParaRPr lang="zh-CN" altLang="en-US" sz="1200" b="1" dirty="0" smtClean="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custDataLst>
              <p:tags r:id="rId1"/>
            </p:custDataLst>
          </p:nvPr>
        </p:nvGraphicFramePr>
        <p:xfrm>
          <a:off x="376168" y="3167020"/>
          <a:ext cx="4575175" cy="3886200"/>
        </p:xfrm>
        <a:graphic>
          <a:graphicData uri="http://schemas.openxmlformats.org/drawingml/2006/table">
            <a:tbl>
              <a:tblPr firstRow="1" bandRow="1">
                <a:tableStyleId>{5C22544A-7EE6-4342-B048-85BDC9FD1C3A}</a:tableStyleId>
              </a:tblPr>
              <a:tblGrid>
                <a:gridCol w="2287905"/>
                <a:gridCol w="2287270"/>
              </a:tblGrid>
              <a:tr h="0">
                <a:tc>
                  <a:txBody>
                    <a:bodyPr/>
                    <a:lstStyle/>
                    <a:p>
                      <a:pPr algn="l">
                        <a:buClrTx/>
                        <a:buSzTx/>
                        <a:buFontTx/>
                      </a:pPr>
                      <a:r>
                        <a:rPr lang="zh-CN" altLang="en-US" sz="900" b="0" dirty="0" smtClean="0">
                          <a:solidFill>
                            <a:schemeClr val="tx1"/>
                          </a:solidFill>
                          <a:latin typeface="Arial" panose="020B0604020202020204" pitchFamily="34" charset="0"/>
                          <a:cs typeface="Arial" panose="020B0604020202020204" pitchFamily="34" charset="0"/>
                        </a:rPr>
                        <a:t>Model</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buClrTx/>
                        <a:buSzTx/>
                        <a:buFontTx/>
                      </a:pPr>
                      <a:r>
                        <a:rPr lang="zh-CN" altLang="en-US" sz="900" b="0" dirty="0" smtClean="0">
                          <a:solidFill>
                            <a:schemeClr val="tx1"/>
                          </a:solidFill>
                          <a:latin typeface="Arial" panose="020B0604020202020204" pitchFamily="34" charset="0"/>
                          <a:cs typeface="Arial" panose="020B0604020202020204" pitchFamily="34" charset="0"/>
                        </a:rPr>
                        <a:t>SOVOL ZERO</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Software language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zh-CN" altLang="en-US" sz="900" b="0" dirty="0" smtClean="0">
                          <a:solidFill>
                            <a:schemeClr val="tx1"/>
                          </a:solidFill>
                          <a:latin typeface="Arial" panose="020B0604020202020204" pitchFamily="34" charset="0"/>
                          <a:cs typeface="Arial" panose="020B0604020202020204" pitchFamily="34" charset="0"/>
                        </a:rPr>
                        <a:t>English</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Print method</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sz="900" b="0" dirty="0" smtClean="0">
                          <a:solidFill>
                            <a:schemeClr val="tx1"/>
                          </a:solidFill>
                          <a:latin typeface="Arial" panose="020B0604020202020204" pitchFamily="34" charset="0"/>
                          <a:cs typeface="Arial" panose="020B0604020202020204" pitchFamily="34" charset="0"/>
                        </a:rPr>
                        <a:t>Network interface USB cord and WIFI</a:t>
                      </a:r>
                      <a:endParaRPr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0">
                <a:tc>
                  <a:txBody>
                    <a:bodyPr/>
                    <a:lstStyle/>
                    <a:p>
                      <a:pPr algn="l"/>
                      <a:r>
                        <a:rPr lang="zh-CN" altLang="en-US" sz="900" b="0" dirty="0" smtClean="0">
                          <a:latin typeface="Arial" panose="020B0604020202020204" pitchFamily="34" charset="0"/>
                          <a:cs typeface="Arial" panose="020B0604020202020204" pitchFamily="34" charset="0"/>
                        </a:rPr>
                        <a:t>Type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FDM</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Number of nozzles</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Print size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152.4*152.4*152.4mm</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solidFill>
                            <a:schemeClr val="tx1"/>
                          </a:solidFill>
                          <a:latin typeface="Arial" panose="020B0604020202020204" pitchFamily="34" charset="0"/>
                          <a:cs typeface="Arial" panose="020B0604020202020204" pitchFamily="34" charset="0"/>
                        </a:rPr>
                        <a:t>Recommend Printing speed</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zh-CN" altLang="en-US" sz="900" b="0" dirty="0" smtClean="0">
                          <a:solidFill>
                            <a:schemeClr val="tx1"/>
                          </a:solidFill>
                          <a:latin typeface="Arial" panose="020B0604020202020204" pitchFamily="34" charset="0"/>
                          <a:cs typeface="Arial" panose="020B0604020202020204" pitchFamily="34" charset="0"/>
                        </a:rPr>
                        <a:t>≤</a:t>
                      </a:r>
                      <a:r>
                        <a:rPr lang="en-US" altLang="zh-CN" sz="900" b="0" dirty="0" smtClean="0">
                          <a:solidFill>
                            <a:schemeClr val="tx1"/>
                          </a:solidFill>
                          <a:latin typeface="Arial" panose="020B0604020202020204" pitchFamily="34" charset="0"/>
                          <a:cs typeface="Arial" panose="020B0604020202020204" pitchFamily="34" charset="0"/>
                        </a:rPr>
                        <a:t>500</a:t>
                      </a:r>
                      <a:r>
                        <a:rPr lang="en-US" altLang="zh-CN" sz="900" b="0" dirty="0" smtClean="0">
                          <a:solidFill>
                            <a:schemeClr val="tx1"/>
                          </a:solidFill>
                          <a:latin typeface="Arial" panose="020B0604020202020204" pitchFamily="34" charset="0"/>
                          <a:cs typeface="Arial" panose="020B0604020202020204" pitchFamily="34" charset="0"/>
                        </a:rPr>
                        <a:t>mm/s</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Printing accuracy</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±0.1mm</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228600">
                <a:tc>
                  <a:txBody>
                    <a:bodyPr/>
                    <a:lstStyle/>
                    <a:p>
                      <a:pPr algn="l"/>
                      <a:r>
                        <a:rPr lang="zh-CN" altLang="en-US" sz="900" b="0" dirty="0" smtClean="0">
                          <a:latin typeface="Arial" panose="020B0604020202020204" pitchFamily="34" charset="0"/>
                          <a:cs typeface="Arial" panose="020B0604020202020204" pitchFamily="34" charset="0"/>
                        </a:rPr>
                        <a:t>Nozzle diameter</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0.4mm (</a:t>
                      </a:r>
                      <a:r>
                        <a:rPr lang="zh-CN" altLang="en-US" sz="900" b="0" dirty="0" smtClean="0">
                          <a:solidFill>
                            <a:schemeClr val="tx1"/>
                          </a:solidFill>
                          <a:latin typeface="Arial" panose="020B0604020202020204" pitchFamily="34" charset="0"/>
                          <a:cs typeface="Arial" panose="020B0604020202020204" pitchFamily="34" charset="0"/>
                        </a:rPr>
                        <a:t>Replaceable</a:t>
                      </a:r>
                      <a:r>
                        <a:rPr lang="en-US" altLang="zh-CN" sz="900" b="0" dirty="0" smtClean="0">
                          <a:solidFill>
                            <a:schemeClr val="tx1"/>
                          </a:solidFill>
                          <a:latin typeface="Arial" panose="020B0604020202020204" pitchFamily="34" charset="0"/>
                          <a:cs typeface="Arial" panose="020B0604020202020204" pitchFamily="34" charset="0"/>
                        </a:rPr>
                        <a:t>)</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Nozzle temperature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zh-CN" altLang="en-US" sz="900" dirty="0" smtClean="0">
                          <a:solidFill>
                            <a:schemeClr val="tx1"/>
                          </a:solidFill>
                          <a:latin typeface="Arial" panose="020B0604020202020204" pitchFamily="34" charset="0"/>
                          <a:cs typeface="Arial" panose="020B0604020202020204" pitchFamily="34" charset="0"/>
                          <a:sym typeface="+mn-ea"/>
                        </a:rPr>
                        <a:t>≤</a:t>
                      </a:r>
                      <a:r>
                        <a:rPr lang="en-US" altLang="zh-CN" sz="900" dirty="0" smtClean="0">
                          <a:solidFill>
                            <a:schemeClr val="tx1"/>
                          </a:solidFill>
                          <a:latin typeface="Arial" panose="020B0604020202020204" pitchFamily="34" charset="0"/>
                          <a:cs typeface="Arial" panose="020B0604020202020204" pitchFamily="34" charset="0"/>
                          <a:sym typeface="+mn-ea"/>
                        </a:rPr>
                        <a:t>350</a:t>
                      </a:r>
                      <a:r>
                        <a:rPr lang="en-US" altLang="zh-CN" sz="900" dirty="0" smtClean="0">
                          <a:solidFill>
                            <a:schemeClr val="tx1"/>
                          </a:solidFill>
                          <a:latin typeface="Arial" panose="020B0604020202020204" pitchFamily="34" charset="0"/>
                          <a:cs typeface="Arial" panose="020B0604020202020204" pitchFamily="34" charset="0"/>
                          <a:sym typeface="+mn-ea"/>
                        </a:rPr>
                        <a:t>℃ </a:t>
                      </a:r>
                      <a:endParaRPr lang="en-US" altLang="zh-CN" sz="900" dirty="0" smtClean="0">
                        <a:solidFill>
                          <a:schemeClr val="tx1"/>
                        </a:solidFill>
                        <a:latin typeface="Arial" panose="020B0604020202020204" pitchFamily="34" charset="0"/>
                        <a:cs typeface="Arial" panose="020B0604020202020204" pitchFamily="34" charset="0"/>
                        <a:sym typeface="+mn-ea"/>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Hot bed temperature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zh-CN" altLang="en-US" sz="900" dirty="0" smtClean="0">
                          <a:solidFill>
                            <a:schemeClr val="tx1"/>
                          </a:solidFill>
                          <a:latin typeface="Arial" panose="020B0604020202020204" pitchFamily="34" charset="0"/>
                          <a:cs typeface="Arial" panose="020B0604020202020204" pitchFamily="34" charset="0"/>
                          <a:sym typeface="+mn-ea"/>
                        </a:rPr>
                        <a:t>≤</a:t>
                      </a:r>
                      <a:r>
                        <a:rPr lang="en-US" altLang="zh-CN" sz="900" dirty="0" smtClean="0">
                          <a:solidFill>
                            <a:schemeClr val="tx1"/>
                          </a:solidFill>
                          <a:latin typeface="Arial" panose="020B0604020202020204" pitchFamily="34" charset="0"/>
                          <a:cs typeface="Arial" panose="020B0604020202020204" pitchFamily="34" charset="0"/>
                          <a:sym typeface="+mn-ea"/>
                        </a:rPr>
                        <a:t>120℃ </a:t>
                      </a:r>
                      <a:endParaRPr lang="zh-CN" altLang="en-US" sz="900" b="0" dirty="0" smtClean="0">
                        <a:solidFill>
                          <a:schemeClr val="tx1"/>
                        </a:solidFill>
                        <a:latin typeface="Arial" panose="020B0604020202020204" pitchFamily="34" charset="0"/>
                        <a:cs typeface="Arial" panose="020B0604020202020204" pitchFamily="34" charset="0"/>
                        <a:sym typeface="+mn-ea"/>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0">
                <a:tc>
                  <a:txBody>
                    <a:bodyPr/>
                    <a:lstStyle/>
                    <a:p>
                      <a:pPr algn="l"/>
                      <a:r>
                        <a:rPr lang="zh-CN" altLang="en-US" sz="900" b="0" dirty="0" smtClean="0">
                          <a:latin typeface="Arial" panose="020B0604020202020204" pitchFamily="34" charset="0"/>
                          <a:cs typeface="Arial" panose="020B0604020202020204" pitchFamily="34" charset="0"/>
                        </a:rPr>
                        <a:t>Applicable filament</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PLA/ABS/PETG/TPU</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Diameter of filament</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1.75mm</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File format supported</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G-code</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228600">
                <a:tc>
                  <a:txBody>
                    <a:bodyPr/>
                    <a:lstStyle/>
                    <a:p>
                      <a:pPr algn="l"/>
                      <a:r>
                        <a:rPr lang="zh-CN" altLang="en-US" sz="900" b="0" dirty="0" smtClean="0">
                          <a:latin typeface="Arial" panose="020B0604020202020204" pitchFamily="34" charset="0"/>
                          <a:cs typeface="Arial" panose="020B0604020202020204" pitchFamily="34" charset="0"/>
                        </a:rPr>
                        <a:t>Voltage</a:t>
                      </a:r>
                      <a:endParaRPr lang="zh-CN" altLang="en-US" sz="900" b="0" dirty="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AC 100~120V / 200~240V, 50/60Hz,</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0">
                <a:tc>
                  <a:txBody>
                    <a:bodyPr/>
                    <a:lstStyle/>
                    <a:p>
                      <a:pPr algn="l"/>
                      <a:r>
                        <a:rPr lang="zh-CN" altLang="en-US" sz="900" b="0" dirty="0" smtClean="0">
                          <a:latin typeface="Arial" panose="020B0604020202020204" pitchFamily="34" charset="0"/>
                          <a:cs typeface="Arial" panose="020B0604020202020204" pitchFamily="34" charset="0"/>
                        </a:rPr>
                        <a:t>Operation system</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err="1" smtClean="0">
                          <a:solidFill>
                            <a:schemeClr val="tx1"/>
                          </a:solidFill>
                          <a:latin typeface="Arial" panose="020B0604020202020204" pitchFamily="34" charset="0"/>
                          <a:cs typeface="Arial" panose="020B0604020202020204" pitchFamily="34" charset="0"/>
                        </a:rPr>
                        <a:t>Windows,Mac</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Power supply</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150W/24V</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bl>
          </a:graphicData>
        </a:graphic>
      </p:graphicFrame>
      <p:sp>
        <p:nvSpPr>
          <p:cNvPr id="6" name="页脚占位符 5"/>
          <p:cNvSpPr>
            <a:spLocks noGrp="1"/>
          </p:cNvSpPr>
          <p:nvPr>
            <p:ph type="ftr" sz="quarter" idx="11"/>
          </p:nvPr>
        </p:nvSpPr>
        <p:spPr/>
        <p:txBody>
          <a:bodyPr/>
          <a:lstStyle/>
          <a:p>
            <a:r>
              <a:rPr lang="en-US" altLang="zh-CN" dirty="0" smtClean="0"/>
              <a:t>03</a:t>
            </a:r>
            <a:endParaRPr lang="zh-CN" altLang="en-US" dirty="0"/>
          </a:p>
        </p:txBody>
      </p:sp>
      <p:grpSp>
        <p:nvGrpSpPr>
          <p:cNvPr id="10" name="组合 9"/>
          <p:cNvGrpSpPr/>
          <p:nvPr/>
        </p:nvGrpSpPr>
        <p:grpSpPr>
          <a:xfrm>
            <a:off x="542290" y="690880"/>
            <a:ext cx="4408805" cy="2286000"/>
            <a:chOff x="854" y="1088"/>
            <a:chExt cx="6943" cy="3600"/>
          </a:xfrm>
        </p:grpSpPr>
        <p:pic>
          <p:nvPicPr>
            <p:cNvPr id="7" name="图片 6" descr="屏幕截图 2025-02-14 155321"/>
            <p:cNvPicPr>
              <a:picLocks noChangeAspect="1"/>
            </p:cNvPicPr>
            <p:nvPr/>
          </p:nvPicPr>
          <p:blipFill>
            <a:blip r:embed="rId2"/>
            <a:stretch>
              <a:fillRect/>
            </a:stretch>
          </p:blipFill>
          <p:spPr>
            <a:xfrm>
              <a:off x="854" y="1088"/>
              <a:ext cx="3012" cy="3498"/>
            </a:xfrm>
            <a:prstGeom prst="rect">
              <a:avLst/>
            </a:prstGeom>
          </p:spPr>
        </p:pic>
        <p:pic>
          <p:nvPicPr>
            <p:cNvPr id="9" name="图片 8"/>
            <p:cNvPicPr>
              <a:picLocks noChangeAspect="1"/>
            </p:cNvPicPr>
            <p:nvPr/>
          </p:nvPicPr>
          <p:blipFill>
            <a:blip r:embed="rId3"/>
            <a:stretch>
              <a:fillRect/>
            </a:stretch>
          </p:blipFill>
          <p:spPr>
            <a:xfrm>
              <a:off x="4341" y="1088"/>
              <a:ext cx="3456" cy="3600"/>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570865" y="4967605"/>
            <a:ext cx="527050" cy="480695"/>
          </a:xfrm>
          <a:prstGeom prst="rect">
            <a:avLst/>
          </a:prstGeom>
        </p:spPr>
      </p:pic>
      <p:sp>
        <p:nvSpPr>
          <p:cNvPr id="2" name="文本框 1"/>
          <p:cNvSpPr txBox="1"/>
          <p:nvPr/>
        </p:nvSpPr>
        <p:spPr>
          <a:xfrm>
            <a:off x="195144" y="291769"/>
            <a:ext cx="1424940" cy="583565"/>
          </a:xfrm>
          <a:prstGeom prst="rect">
            <a:avLst/>
          </a:prstGeom>
          <a:noFill/>
          <a:ln>
            <a:noFill/>
          </a:ln>
        </p:spPr>
        <p:txBody>
          <a:bodyPr wrap="none" rtlCol="0">
            <a:spAutoFit/>
          </a:bodyPr>
          <a:lstStyle/>
          <a:p>
            <a:pPr algn="l"/>
            <a:r>
              <a:rPr lang="zh-CN" altLang="en-US" sz="1600" b="1" dirty="0" smtClean="0">
                <a:solidFill>
                  <a:schemeClr val="bg1"/>
                </a:solidFill>
                <a:latin typeface="Arial" panose="020B0604020202020204" pitchFamily="34" charset="0"/>
                <a:cs typeface="Arial" panose="020B0604020202020204" pitchFamily="34" charset="0"/>
                <a:sym typeface="+mn-ea"/>
              </a:rPr>
              <a:t>Package List</a:t>
            </a:r>
            <a:endParaRPr lang="zh-CN" altLang="en-US" sz="1600" b="1" dirty="0" smtClean="0">
              <a:solidFill>
                <a:schemeClr val="bg1"/>
              </a:solidFill>
              <a:latin typeface="Arial" panose="020B0604020202020204" pitchFamily="34" charset="0"/>
              <a:cs typeface="Arial" panose="020B0604020202020204" pitchFamily="34" charset="0"/>
            </a:endParaRPr>
          </a:p>
          <a:p>
            <a:endParaRPr lang="zh-CN" altLang="en-US" sz="1600" b="1" dirty="0" smtClean="0">
              <a:solidFill>
                <a:schemeClr val="bg1"/>
              </a:solidFill>
              <a:latin typeface="Arial" panose="020B0604020202020204" pitchFamily="34" charset="0"/>
              <a:cs typeface="Arial" panose="020B0604020202020204" pitchFamily="34" charset="0"/>
            </a:endParaRPr>
          </a:p>
        </p:txBody>
      </p:sp>
      <p:sp>
        <p:nvSpPr>
          <p:cNvPr id="15" name="页脚占位符 14"/>
          <p:cNvSpPr>
            <a:spLocks noGrp="1"/>
          </p:cNvSpPr>
          <p:nvPr>
            <p:ph type="ftr" sz="quarter" idx="11"/>
          </p:nvPr>
        </p:nvSpPr>
        <p:spPr/>
        <p:txBody>
          <a:bodyPr/>
          <a:lstStyle/>
          <a:p>
            <a:r>
              <a:rPr lang="en-US" altLang="zh-CN" dirty="0" smtClean="0"/>
              <a:t>04</a:t>
            </a:r>
            <a:endParaRPr lang="zh-CN" altLang="en-US" dirty="0"/>
          </a:p>
        </p:txBody>
      </p:sp>
      <p:grpSp>
        <p:nvGrpSpPr>
          <p:cNvPr id="10" name="组合 9"/>
          <p:cNvGrpSpPr/>
          <p:nvPr/>
        </p:nvGrpSpPr>
        <p:grpSpPr>
          <a:xfrm>
            <a:off x="342265" y="706755"/>
            <a:ext cx="1850390" cy="3120390"/>
            <a:chOff x="539" y="1113"/>
            <a:chExt cx="2914" cy="4914"/>
          </a:xfrm>
        </p:grpSpPr>
        <p:sp>
          <p:nvSpPr>
            <p:cNvPr id="23" name="文本框 22"/>
            <p:cNvSpPr txBox="1"/>
            <p:nvPr/>
          </p:nvSpPr>
          <p:spPr>
            <a:xfrm>
              <a:off x="1459" y="5593"/>
              <a:ext cx="1074" cy="434"/>
            </a:xfrm>
            <a:prstGeom prst="rect">
              <a:avLst/>
            </a:prstGeom>
            <a:noFill/>
          </p:spPr>
          <p:txBody>
            <a:bodyPr wrap="square" rtlCol="0">
              <a:spAutoFit/>
            </a:bodyPr>
            <a:p>
              <a:r>
                <a:rPr lang="en-US" altLang="zh-CN" sz="1200" b="1">
                  <a:solidFill>
                    <a:schemeClr val="tx1"/>
                  </a:solidFill>
                  <a:latin typeface="+mn-ea"/>
                  <a:sym typeface="+mn-ea"/>
                </a:rPr>
                <a:t>Printer </a:t>
              </a:r>
              <a:endParaRPr lang="en-US" altLang="zh-CN" sz="1200" b="1">
                <a:solidFill>
                  <a:schemeClr val="tx1"/>
                </a:solidFill>
                <a:latin typeface="+mn-ea"/>
                <a:sym typeface="+mn-ea"/>
              </a:endParaRPr>
            </a:p>
          </p:txBody>
        </p:sp>
        <p:pic>
          <p:nvPicPr>
            <p:cNvPr id="9" name="图片 8" descr="5555"/>
            <p:cNvPicPr>
              <a:picLocks noChangeAspect="1"/>
            </p:cNvPicPr>
            <p:nvPr/>
          </p:nvPicPr>
          <p:blipFill>
            <a:blip r:embed="rId3"/>
            <a:srcRect l="19738" t="15352" r="19058" b="11681"/>
            <a:stretch>
              <a:fillRect/>
            </a:stretch>
          </p:blipFill>
          <p:spPr>
            <a:xfrm>
              <a:off x="539" y="1113"/>
              <a:ext cx="2914" cy="4342"/>
            </a:xfrm>
            <a:prstGeom prst="rect">
              <a:avLst/>
            </a:prstGeom>
          </p:spPr>
        </p:pic>
      </p:grpSp>
      <p:grpSp>
        <p:nvGrpSpPr>
          <p:cNvPr id="22" name="组合 21"/>
          <p:cNvGrpSpPr/>
          <p:nvPr/>
        </p:nvGrpSpPr>
        <p:grpSpPr>
          <a:xfrm>
            <a:off x="2378075" y="968375"/>
            <a:ext cx="2534285" cy="2702560"/>
            <a:chOff x="3773" y="1218"/>
            <a:chExt cx="3991" cy="4256"/>
          </a:xfrm>
        </p:grpSpPr>
        <p:grpSp>
          <p:nvGrpSpPr>
            <p:cNvPr id="6" name="组合 5"/>
            <p:cNvGrpSpPr/>
            <p:nvPr/>
          </p:nvGrpSpPr>
          <p:grpSpPr>
            <a:xfrm rot="0">
              <a:off x="4975" y="4030"/>
              <a:ext cx="1857" cy="1444"/>
              <a:chOff x="729" y="5231"/>
              <a:chExt cx="1857" cy="1444"/>
            </a:xfrm>
          </p:grpSpPr>
          <p:sp>
            <p:nvSpPr>
              <p:cNvPr id="99" name="文本框 98"/>
              <p:cNvSpPr txBox="1"/>
              <p:nvPr/>
            </p:nvSpPr>
            <p:spPr>
              <a:xfrm>
                <a:off x="729" y="6241"/>
                <a:ext cx="1857" cy="434"/>
              </a:xfrm>
              <a:prstGeom prst="rect">
                <a:avLst/>
              </a:prstGeom>
              <a:noFill/>
            </p:spPr>
            <p:txBody>
              <a:bodyPr wrap="square" rtlCol="0">
                <a:spAutoFit/>
              </a:bodyPr>
              <a:lstStyle/>
              <a:p>
                <a:pPr algn="ctr"/>
                <a:r>
                  <a:rPr lang="en-US" altLang="zh-CN" sz="1200" b="1" dirty="0">
                    <a:solidFill>
                      <a:schemeClr val="tx1"/>
                    </a:solidFill>
                    <a:latin typeface="+mn-ea"/>
                    <a:cs typeface="Arial" panose="020B0604020202020204" pitchFamily="34" charset="0"/>
                  </a:rPr>
                  <a:t>Knob Screen </a:t>
                </a:r>
                <a:endParaRPr lang="en-US" altLang="zh-CN" sz="1200" b="1" dirty="0">
                  <a:solidFill>
                    <a:schemeClr val="tx1"/>
                  </a:solidFill>
                  <a:latin typeface="+mn-ea"/>
                  <a:cs typeface="Arial" panose="020B0604020202020204" pitchFamily="34" charset="0"/>
                </a:endParaRPr>
              </a:p>
            </p:txBody>
          </p:sp>
          <p:pic>
            <p:nvPicPr>
              <p:cNvPr id="58" name="图片 57" descr="4"/>
              <p:cNvPicPr>
                <a:picLocks noChangeAspect="1"/>
              </p:cNvPicPr>
              <p:nvPr/>
            </p:nvPicPr>
            <p:blipFill>
              <a:blip r:embed="rId4"/>
              <a:srcRect l="33886" t="47421" r="49809" b="45243"/>
              <a:stretch>
                <a:fillRect/>
              </a:stretch>
            </p:blipFill>
            <p:spPr>
              <a:xfrm>
                <a:off x="730" y="5231"/>
                <a:ext cx="1856" cy="983"/>
              </a:xfrm>
              <a:prstGeom prst="rect">
                <a:avLst/>
              </a:prstGeom>
            </p:spPr>
          </p:pic>
        </p:grpSp>
        <p:grpSp>
          <p:nvGrpSpPr>
            <p:cNvPr id="21" name="组合 20"/>
            <p:cNvGrpSpPr/>
            <p:nvPr/>
          </p:nvGrpSpPr>
          <p:grpSpPr>
            <a:xfrm>
              <a:off x="3773" y="1218"/>
              <a:ext cx="2172" cy="2429"/>
              <a:chOff x="3773" y="1218"/>
              <a:chExt cx="2172" cy="2429"/>
            </a:xfrm>
          </p:grpSpPr>
          <p:sp>
            <p:nvSpPr>
              <p:cNvPr id="39" name="文本框 38"/>
              <p:cNvSpPr txBox="1"/>
              <p:nvPr/>
            </p:nvSpPr>
            <p:spPr>
              <a:xfrm>
                <a:off x="3773" y="3213"/>
                <a:ext cx="2173" cy="434"/>
              </a:xfrm>
              <a:prstGeom prst="rect">
                <a:avLst/>
              </a:prstGeom>
              <a:noFill/>
            </p:spPr>
            <p:txBody>
              <a:bodyPr wrap="square" rtlCol="0">
                <a:spAutoFit/>
              </a:bodyPr>
              <a:p>
                <a:r>
                  <a:rPr lang="en-US" altLang="zh-CN" sz="1200" b="1">
                    <a:solidFill>
                      <a:schemeClr val="tx1"/>
                    </a:solidFill>
                    <a:latin typeface="+mn-ea"/>
                    <a:sym typeface="+mn-ea"/>
                  </a:rPr>
                  <a:t>Top Glass Cover </a:t>
                </a:r>
                <a:endParaRPr lang="en-US" altLang="zh-CN" sz="1200" b="1">
                  <a:solidFill>
                    <a:schemeClr val="tx1"/>
                  </a:solidFill>
                  <a:latin typeface="+mn-ea"/>
                  <a:sym typeface="+mn-ea"/>
                </a:endParaRPr>
              </a:p>
            </p:txBody>
          </p:sp>
          <p:pic>
            <p:nvPicPr>
              <p:cNvPr id="62" name="图片 61" descr="5"/>
              <p:cNvPicPr>
                <a:picLocks noChangeAspect="1"/>
              </p:cNvPicPr>
              <p:nvPr/>
            </p:nvPicPr>
            <p:blipFill>
              <a:blip r:embed="rId5"/>
              <a:srcRect l="25888" t="28210" r="23552" b="27450"/>
              <a:stretch>
                <a:fillRect/>
              </a:stretch>
            </p:blipFill>
            <p:spPr>
              <a:xfrm>
                <a:off x="3966" y="1218"/>
                <a:ext cx="1788" cy="1845"/>
              </a:xfrm>
              <a:prstGeom prst="rect">
                <a:avLst/>
              </a:prstGeom>
            </p:spPr>
          </p:pic>
        </p:grpSp>
        <p:grpSp>
          <p:nvGrpSpPr>
            <p:cNvPr id="20" name="组合 19"/>
            <p:cNvGrpSpPr/>
            <p:nvPr/>
          </p:nvGrpSpPr>
          <p:grpSpPr>
            <a:xfrm>
              <a:off x="6072" y="1218"/>
              <a:ext cx="1692" cy="2420"/>
              <a:chOff x="6072" y="1218"/>
              <a:chExt cx="1692" cy="2420"/>
            </a:xfrm>
          </p:grpSpPr>
          <p:pic>
            <p:nvPicPr>
              <p:cNvPr id="12" name="图片 11" descr="JXHMP4602-02014-f 打印平台钢板"/>
              <p:cNvPicPr>
                <a:picLocks noChangeAspect="1"/>
              </p:cNvPicPr>
              <p:nvPr/>
            </p:nvPicPr>
            <p:blipFill>
              <a:blip r:embed="rId6"/>
              <a:srcRect l="21478" t="6862" r="21716" b="8666"/>
              <a:stretch>
                <a:fillRect/>
              </a:stretch>
            </p:blipFill>
            <p:spPr>
              <a:xfrm>
                <a:off x="6072" y="1218"/>
                <a:ext cx="1692" cy="1778"/>
              </a:xfrm>
              <a:prstGeom prst="rect">
                <a:avLst/>
              </a:prstGeom>
            </p:spPr>
          </p:pic>
          <p:sp>
            <p:nvSpPr>
              <p:cNvPr id="13" name="文本框 12"/>
              <p:cNvSpPr txBox="1"/>
              <p:nvPr/>
            </p:nvSpPr>
            <p:spPr>
              <a:xfrm>
                <a:off x="6264" y="3204"/>
                <a:ext cx="1309" cy="434"/>
              </a:xfrm>
              <a:prstGeom prst="rect">
                <a:avLst/>
              </a:prstGeom>
              <a:noFill/>
            </p:spPr>
            <p:txBody>
              <a:bodyPr wrap="square" rtlCol="0">
                <a:spAutoFit/>
              </a:bodyPr>
              <a:p>
                <a:r>
                  <a:rPr lang="en-US" altLang="zh-CN" sz="1200" b="1">
                    <a:solidFill>
                      <a:schemeClr val="tx1"/>
                    </a:solidFill>
                    <a:latin typeface="+mn-ea"/>
                    <a:sym typeface="+mn-ea"/>
                  </a:rPr>
                  <a:t>PEI Plate</a:t>
                </a:r>
                <a:endParaRPr lang="en-US" altLang="zh-CN" sz="1200" b="1">
                  <a:solidFill>
                    <a:schemeClr val="tx1"/>
                  </a:solidFill>
                  <a:latin typeface="+mn-ea"/>
                  <a:sym typeface="+mn-ea"/>
                </a:endParaRPr>
              </a:p>
            </p:txBody>
          </p:sp>
        </p:grpSp>
      </p:grpSp>
      <p:sp>
        <p:nvSpPr>
          <p:cNvPr id="7" name="圆角矩形 6"/>
          <p:cNvSpPr/>
          <p:nvPr/>
        </p:nvSpPr>
        <p:spPr>
          <a:xfrm>
            <a:off x="305435" y="4091305"/>
            <a:ext cx="4921885" cy="3105785"/>
          </a:xfrm>
          <a:prstGeom prst="roundRect">
            <a:avLst/>
          </a:prstGeom>
          <a:noFill/>
          <a:ln w="19050">
            <a:solidFill>
              <a:srgbClr val="3AC2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rgbClr val="36B5C2"/>
              </a:solidFill>
              <a:latin typeface="+mn-ea"/>
              <a:cs typeface="Arial" panose="020B0604020202020204" pitchFamily="34" charset="0"/>
            </a:endParaRPr>
          </a:p>
        </p:txBody>
      </p:sp>
      <p:sp>
        <p:nvSpPr>
          <p:cNvPr id="93" name="文本框 92"/>
          <p:cNvSpPr txBox="1"/>
          <p:nvPr/>
        </p:nvSpPr>
        <p:spPr>
          <a:xfrm>
            <a:off x="1974850" y="3687445"/>
            <a:ext cx="1195070" cy="398780"/>
          </a:xfrm>
          <a:prstGeom prst="rect">
            <a:avLst/>
          </a:prstGeom>
          <a:noFill/>
        </p:spPr>
        <p:txBody>
          <a:bodyPr wrap="none" rtlCol="0">
            <a:spAutoFit/>
          </a:bodyPr>
          <a:lstStyle/>
          <a:p>
            <a:pPr algn="ctr"/>
            <a:r>
              <a:rPr lang="zh-CN" altLang="en-US" sz="2000" b="1" dirty="0" smtClean="0">
                <a:solidFill>
                  <a:srgbClr val="36B5C2"/>
                </a:solidFill>
                <a:latin typeface="+mn-ea"/>
                <a:cs typeface="Arial" panose="020B0604020202020204" pitchFamily="34" charset="0"/>
              </a:rPr>
              <a:t>Tool Box</a:t>
            </a:r>
            <a:endParaRPr lang="zh-CN" altLang="en-US" sz="2000" b="1" dirty="0" smtClean="0">
              <a:solidFill>
                <a:srgbClr val="36B5C2"/>
              </a:solidFill>
              <a:latin typeface="+mn-ea"/>
              <a:cs typeface="Arial" panose="020B0604020202020204" pitchFamily="34" charset="0"/>
            </a:endParaRPr>
          </a:p>
        </p:txBody>
      </p:sp>
      <p:grpSp>
        <p:nvGrpSpPr>
          <p:cNvPr id="83" name="组合 82"/>
          <p:cNvGrpSpPr/>
          <p:nvPr/>
        </p:nvGrpSpPr>
        <p:grpSpPr>
          <a:xfrm>
            <a:off x="577850" y="4166870"/>
            <a:ext cx="4180840" cy="859790"/>
            <a:chOff x="899" y="6622"/>
            <a:chExt cx="6584" cy="1354"/>
          </a:xfrm>
        </p:grpSpPr>
        <p:grpSp>
          <p:nvGrpSpPr>
            <p:cNvPr id="66" name="组合 65"/>
            <p:cNvGrpSpPr/>
            <p:nvPr/>
          </p:nvGrpSpPr>
          <p:grpSpPr>
            <a:xfrm rot="0">
              <a:off x="3402" y="6622"/>
              <a:ext cx="4081" cy="1354"/>
              <a:chOff x="3402" y="6657"/>
              <a:chExt cx="4081" cy="1354"/>
            </a:xfrm>
          </p:grpSpPr>
          <p:grpSp>
            <p:nvGrpSpPr>
              <p:cNvPr id="43" name="组合 42"/>
              <p:cNvGrpSpPr/>
              <p:nvPr/>
            </p:nvGrpSpPr>
            <p:grpSpPr>
              <a:xfrm rot="0">
                <a:off x="5087" y="6657"/>
                <a:ext cx="2397" cy="1355"/>
                <a:chOff x="10269" y="3955"/>
                <a:chExt cx="2397" cy="1355"/>
              </a:xfrm>
            </p:grpSpPr>
            <p:pic>
              <p:nvPicPr>
                <p:cNvPr id="19" name="图片 18" descr="8FAC6309-74CE-4849-BD60-7A92E2AFBEB9"/>
                <p:cNvPicPr>
                  <a:picLocks noChangeAspect="1"/>
                </p:cNvPicPr>
                <p:nvPr/>
              </p:nvPicPr>
              <p:blipFill>
                <a:blip r:embed="rId7"/>
                <a:srcRect l="9169" t="5110" r="10492" b="6757"/>
                <a:stretch>
                  <a:fillRect/>
                </a:stretch>
              </p:blipFill>
              <p:spPr>
                <a:xfrm rot="5400000">
                  <a:off x="10938" y="3285"/>
                  <a:ext cx="1058" cy="2397"/>
                </a:xfrm>
                <a:prstGeom prst="rect">
                  <a:avLst/>
                </a:prstGeom>
              </p:spPr>
            </p:pic>
            <p:sp>
              <p:nvSpPr>
                <p:cNvPr id="77" name="文本框 76"/>
                <p:cNvSpPr txBox="1"/>
                <p:nvPr/>
              </p:nvSpPr>
              <p:spPr>
                <a:xfrm>
                  <a:off x="10760" y="4828"/>
                  <a:ext cx="1315" cy="482"/>
                </a:xfrm>
                <a:prstGeom prst="rect">
                  <a:avLst/>
                </a:prstGeom>
                <a:noFill/>
              </p:spPr>
              <p:txBody>
                <a:bodyPr wrap="square" rtlCol="0">
                  <a:noAutofit/>
                </a:bodyPr>
                <a:p>
                  <a:r>
                    <a:rPr lang="en-US" altLang="zh-CN" sz="900">
                      <a:solidFill>
                        <a:schemeClr val="tx1"/>
                      </a:solidFill>
                      <a:latin typeface="+mn-ea"/>
                    </a:rPr>
                    <a:t>Spool Holder</a:t>
                  </a:r>
                  <a:endParaRPr lang="en-US" altLang="zh-CN" sz="900">
                    <a:solidFill>
                      <a:schemeClr val="tx1"/>
                    </a:solidFill>
                    <a:latin typeface="+mn-ea"/>
                  </a:endParaRPr>
                </a:p>
              </p:txBody>
            </p:sp>
          </p:grpSp>
          <p:grpSp>
            <p:nvGrpSpPr>
              <p:cNvPr id="65" name="组合 64"/>
              <p:cNvGrpSpPr/>
              <p:nvPr/>
            </p:nvGrpSpPr>
            <p:grpSpPr>
              <a:xfrm>
                <a:off x="3402" y="6793"/>
                <a:ext cx="1314" cy="1219"/>
                <a:chOff x="3402" y="6793"/>
                <a:chExt cx="1314" cy="1219"/>
              </a:xfrm>
            </p:grpSpPr>
            <p:pic>
              <p:nvPicPr>
                <p:cNvPr id="54" name="图片 53" descr="IMG_0033"/>
                <p:cNvPicPr>
                  <a:picLocks noChangeAspect="1"/>
                </p:cNvPicPr>
                <p:nvPr/>
              </p:nvPicPr>
              <p:blipFill>
                <a:blip r:embed="rId8"/>
                <a:srcRect l="16210" t="27758" r="16389" b="26515"/>
                <a:stretch>
                  <a:fillRect/>
                </a:stretch>
              </p:blipFill>
              <p:spPr>
                <a:xfrm flipH="1">
                  <a:off x="3591" y="6793"/>
                  <a:ext cx="758" cy="686"/>
                </a:xfrm>
                <a:prstGeom prst="rect">
                  <a:avLst/>
                </a:prstGeom>
              </p:spPr>
            </p:pic>
            <p:sp>
              <p:nvSpPr>
                <p:cNvPr id="56" name="文本框 55"/>
                <p:cNvSpPr txBox="1"/>
                <p:nvPr/>
              </p:nvSpPr>
              <p:spPr>
                <a:xfrm>
                  <a:off x="3402" y="7530"/>
                  <a:ext cx="1315" cy="482"/>
                </a:xfrm>
                <a:prstGeom prst="rect">
                  <a:avLst/>
                </a:prstGeom>
                <a:noFill/>
              </p:spPr>
              <p:txBody>
                <a:bodyPr wrap="square" rtlCol="0">
                  <a:noAutofit/>
                </a:bodyPr>
                <a:p>
                  <a:r>
                    <a:rPr lang="en-US" altLang="zh-CN" sz="900">
                      <a:solidFill>
                        <a:schemeClr val="tx1"/>
                      </a:solidFill>
                      <a:latin typeface="+mn-ea"/>
                    </a:rPr>
                    <a:t>PTFE Tubing</a:t>
                  </a:r>
                  <a:endParaRPr lang="en-US" altLang="zh-CN" sz="900">
                    <a:solidFill>
                      <a:schemeClr val="tx1"/>
                    </a:solidFill>
                    <a:latin typeface="+mn-ea"/>
                  </a:endParaRPr>
                </a:p>
              </p:txBody>
            </p:sp>
          </p:grpSp>
        </p:grpSp>
        <p:grpSp>
          <p:nvGrpSpPr>
            <p:cNvPr id="46" name="组合 45"/>
            <p:cNvGrpSpPr/>
            <p:nvPr/>
          </p:nvGrpSpPr>
          <p:grpSpPr>
            <a:xfrm>
              <a:off x="899" y="6830"/>
              <a:ext cx="920" cy="993"/>
              <a:chOff x="899" y="6970"/>
              <a:chExt cx="920" cy="993"/>
            </a:xfrm>
          </p:grpSpPr>
          <p:pic>
            <p:nvPicPr>
              <p:cNvPr id="5" name="图片 4" descr="2DA53CCF-9993-483d-B862-A6421BA284F3"/>
              <p:cNvPicPr>
                <a:picLocks noChangeAspect="1"/>
              </p:cNvPicPr>
              <p:nvPr/>
            </p:nvPicPr>
            <p:blipFill>
              <a:blip r:embed="rId9"/>
              <a:srcRect l="19441" t="15268" r="22644" b="15254"/>
              <a:stretch>
                <a:fillRect/>
              </a:stretch>
            </p:blipFill>
            <p:spPr>
              <a:xfrm>
                <a:off x="1036" y="6970"/>
                <a:ext cx="545" cy="584"/>
              </a:xfrm>
              <a:prstGeom prst="rect">
                <a:avLst/>
              </a:prstGeom>
            </p:spPr>
          </p:pic>
          <p:sp>
            <p:nvSpPr>
              <p:cNvPr id="38" name="文本框 37"/>
              <p:cNvSpPr txBox="1"/>
              <p:nvPr/>
            </p:nvSpPr>
            <p:spPr>
              <a:xfrm>
                <a:off x="899" y="7601"/>
                <a:ext cx="921" cy="362"/>
              </a:xfrm>
              <a:prstGeom prst="rect">
                <a:avLst/>
              </a:prstGeom>
              <a:noFill/>
            </p:spPr>
            <p:txBody>
              <a:bodyPr wrap="square" rtlCol="0">
                <a:spAutoFit/>
              </a:bodyPr>
              <a:p>
                <a:r>
                  <a:rPr lang="en-US" altLang="zh-CN" sz="900">
                    <a:solidFill>
                      <a:schemeClr val="tx1"/>
                    </a:solidFill>
                    <a:latin typeface="+mn-ea"/>
                    <a:sym typeface="+mn-ea"/>
                  </a:rPr>
                  <a:t>Gasket</a:t>
                </a:r>
                <a:endParaRPr lang="en-US" altLang="zh-CN" sz="900">
                  <a:solidFill>
                    <a:schemeClr val="tx1"/>
                  </a:solidFill>
                  <a:latin typeface="+mn-ea"/>
                  <a:sym typeface="+mn-ea"/>
                </a:endParaRPr>
              </a:p>
            </p:txBody>
          </p:sp>
        </p:grpSp>
        <p:grpSp>
          <p:nvGrpSpPr>
            <p:cNvPr id="50" name="组合 49"/>
            <p:cNvGrpSpPr/>
            <p:nvPr/>
          </p:nvGrpSpPr>
          <p:grpSpPr>
            <a:xfrm>
              <a:off x="1753" y="6917"/>
              <a:ext cx="1576" cy="920"/>
              <a:chOff x="1753" y="7057"/>
              <a:chExt cx="1576" cy="920"/>
            </a:xfrm>
          </p:grpSpPr>
          <p:pic>
            <p:nvPicPr>
              <p:cNvPr id="3" name="图片 2" descr="7BFB8250-35EB-4d4e-84CF-6A4261650827"/>
              <p:cNvPicPr>
                <a:picLocks noChangeAspect="1"/>
              </p:cNvPicPr>
              <p:nvPr/>
            </p:nvPicPr>
            <p:blipFill>
              <a:blip r:embed="rId10"/>
              <a:srcRect l="15287" t="11032" r="20920" b="13469"/>
              <a:stretch>
                <a:fillRect/>
              </a:stretch>
            </p:blipFill>
            <p:spPr>
              <a:xfrm>
                <a:off x="2884" y="7057"/>
                <a:ext cx="445" cy="448"/>
              </a:xfrm>
              <a:prstGeom prst="rect">
                <a:avLst/>
              </a:prstGeom>
            </p:spPr>
          </p:pic>
          <p:sp>
            <p:nvSpPr>
              <p:cNvPr id="42" name="文本框 41"/>
              <p:cNvSpPr txBox="1"/>
              <p:nvPr/>
            </p:nvSpPr>
            <p:spPr>
              <a:xfrm>
                <a:off x="1753" y="7615"/>
                <a:ext cx="1576" cy="362"/>
              </a:xfrm>
              <a:prstGeom prst="rect">
                <a:avLst/>
              </a:prstGeom>
              <a:noFill/>
            </p:spPr>
            <p:txBody>
              <a:bodyPr wrap="square" rtlCol="0">
                <a:spAutoFit/>
              </a:bodyPr>
              <a:p>
                <a:r>
                  <a:rPr lang="en-US" altLang="zh-CN" sz="900">
                    <a:solidFill>
                      <a:schemeClr val="tx1"/>
                    </a:solidFill>
                    <a:latin typeface="+mn-ea"/>
                    <a:sym typeface="+mn-ea"/>
                  </a:rPr>
                  <a:t>Isolation column</a:t>
                </a:r>
                <a:endParaRPr lang="en-US" altLang="zh-CN" sz="900">
                  <a:solidFill>
                    <a:schemeClr val="tx1"/>
                  </a:solidFill>
                  <a:latin typeface="+mn-ea"/>
                  <a:sym typeface="+mn-ea"/>
                </a:endParaRPr>
              </a:p>
            </p:txBody>
          </p:sp>
        </p:grpSp>
      </p:grpSp>
      <p:grpSp>
        <p:nvGrpSpPr>
          <p:cNvPr id="45" name="组合 44"/>
          <p:cNvGrpSpPr/>
          <p:nvPr/>
        </p:nvGrpSpPr>
        <p:grpSpPr>
          <a:xfrm rot="0">
            <a:off x="1505585" y="4964430"/>
            <a:ext cx="1249680" cy="2120900"/>
            <a:chOff x="2371" y="7818"/>
            <a:chExt cx="1968" cy="3340"/>
          </a:xfrm>
        </p:grpSpPr>
        <p:grpSp>
          <p:nvGrpSpPr>
            <p:cNvPr id="64" name="组合 63"/>
            <p:cNvGrpSpPr/>
            <p:nvPr/>
          </p:nvGrpSpPr>
          <p:grpSpPr>
            <a:xfrm rot="0">
              <a:off x="2371" y="10056"/>
              <a:ext cx="1968" cy="1102"/>
              <a:chOff x="4714" y="9738"/>
              <a:chExt cx="1968" cy="1102"/>
            </a:xfrm>
          </p:grpSpPr>
          <p:sp>
            <p:nvSpPr>
              <p:cNvPr id="87" name="文本框 4"/>
              <p:cNvSpPr txBox="1"/>
              <p:nvPr/>
            </p:nvSpPr>
            <p:spPr>
              <a:xfrm>
                <a:off x="4714" y="10478"/>
                <a:ext cx="1968"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231F20"/>
                    </a:solidFill>
                    <a:latin typeface="+mn-ea"/>
                    <a:cs typeface="Arial" panose="020B0604020202020204" pitchFamily="34" charset="0"/>
                    <a:sym typeface="+mn-ea"/>
                  </a:rPr>
                  <a:t>Diagonal</a:t>
                </a:r>
                <a:r>
                  <a:rPr lang="en-US" altLang="zh-CN" sz="900" dirty="0" smtClean="0">
                    <a:solidFill>
                      <a:srgbClr val="231F20"/>
                    </a:solidFill>
                    <a:latin typeface="+mn-ea"/>
                    <a:cs typeface="Arial" panose="020B0604020202020204" pitchFamily="34" charset="0"/>
                    <a:sym typeface="+mn-ea"/>
                  </a:rPr>
                  <a:t> </a:t>
                </a:r>
                <a:r>
                  <a:rPr lang="zh-CN" altLang="en-US" sz="900" dirty="0" smtClean="0">
                    <a:solidFill>
                      <a:srgbClr val="231F20"/>
                    </a:solidFill>
                    <a:latin typeface="+mn-ea"/>
                    <a:cs typeface="Arial" panose="020B0604020202020204" pitchFamily="34" charset="0"/>
                    <a:sym typeface="+mn-ea"/>
                  </a:rPr>
                  <a:t>pliers</a:t>
                </a:r>
                <a:endParaRPr lang="zh-CN" altLang="en-US" sz="900" dirty="0" smtClean="0">
                  <a:solidFill>
                    <a:srgbClr val="231F20"/>
                  </a:solidFill>
                  <a:latin typeface="+mn-ea"/>
                  <a:cs typeface="Arial" panose="020B0604020202020204" pitchFamily="34" charset="0"/>
                  <a:sym typeface="+mn-ea"/>
                </a:endParaRPr>
              </a:p>
            </p:txBody>
          </p:sp>
          <p:pic>
            <p:nvPicPr>
              <p:cNvPr id="90" name="图片 89" descr="C:/Users/ADMINI~1/AppData/Local/Temp/kaimatting/20201207114054/output_aiMatting_20201207114101.pngoutput_aiMatting_20201207114101"/>
              <p:cNvPicPr>
                <a:picLocks noChangeAspect="1"/>
              </p:cNvPicPr>
              <p:nvPr/>
            </p:nvPicPr>
            <p:blipFill>
              <a:blip r:embed="rId11"/>
              <a:stretch>
                <a:fillRect/>
              </a:stretch>
            </p:blipFill>
            <p:spPr>
              <a:xfrm>
                <a:off x="5350" y="9738"/>
                <a:ext cx="611" cy="515"/>
              </a:xfrm>
              <a:prstGeom prst="rect">
                <a:avLst/>
              </a:prstGeom>
            </p:spPr>
          </p:pic>
        </p:grpSp>
        <p:grpSp>
          <p:nvGrpSpPr>
            <p:cNvPr id="26" name="组合 25"/>
            <p:cNvGrpSpPr/>
            <p:nvPr/>
          </p:nvGrpSpPr>
          <p:grpSpPr>
            <a:xfrm rot="0">
              <a:off x="2540" y="9058"/>
              <a:ext cx="1640" cy="956"/>
              <a:chOff x="5055" y="8430"/>
              <a:chExt cx="1640" cy="956"/>
            </a:xfrm>
          </p:grpSpPr>
          <p:sp>
            <p:nvSpPr>
              <p:cNvPr id="36" name="文本框 20"/>
              <p:cNvSpPr txBox="1"/>
              <p:nvPr/>
            </p:nvSpPr>
            <p:spPr>
              <a:xfrm>
                <a:off x="5055" y="9024"/>
                <a:ext cx="1640"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rPr>
                  <a:t>USB Flash Disk</a:t>
                </a:r>
                <a:endParaRPr lang="zh-CN" altLang="en-US" sz="900" dirty="0" smtClean="0">
                  <a:solidFill>
                    <a:srgbClr val="000000"/>
                  </a:solidFill>
                  <a:latin typeface="+mn-ea"/>
                  <a:cs typeface="Arial" panose="020B0604020202020204" pitchFamily="34" charset="0"/>
                </a:endParaRPr>
              </a:p>
            </p:txBody>
          </p:sp>
          <p:pic>
            <p:nvPicPr>
              <p:cNvPr id="24" name="图片 23" descr="U盘"/>
              <p:cNvPicPr>
                <a:picLocks noChangeAspect="1"/>
              </p:cNvPicPr>
              <p:nvPr/>
            </p:nvPicPr>
            <p:blipFill>
              <a:blip r:embed="rId12"/>
              <a:srcRect l="17477" t="17297" r="12883" b="5388"/>
              <a:stretch>
                <a:fillRect/>
              </a:stretch>
            </p:blipFill>
            <p:spPr>
              <a:xfrm>
                <a:off x="5625" y="8430"/>
                <a:ext cx="579" cy="612"/>
              </a:xfrm>
              <a:prstGeom prst="rect">
                <a:avLst/>
              </a:prstGeom>
            </p:spPr>
          </p:pic>
        </p:grpSp>
        <p:grpSp>
          <p:nvGrpSpPr>
            <p:cNvPr id="35" name="组合 34"/>
            <p:cNvGrpSpPr/>
            <p:nvPr/>
          </p:nvGrpSpPr>
          <p:grpSpPr>
            <a:xfrm rot="0">
              <a:off x="2527" y="7818"/>
              <a:ext cx="1680" cy="1163"/>
              <a:chOff x="6119" y="6662"/>
              <a:chExt cx="1680" cy="1163"/>
            </a:xfrm>
          </p:grpSpPr>
          <p:sp>
            <p:nvSpPr>
              <p:cNvPr id="16" name="文本框 15"/>
              <p:cNvSpPr txBox="1"/>
              <p:nvPr/>
            </p:nvSpPr>
            <p:spPr>
              <a:xfrm>
                <a:off x="6119" y="7463"/>
                <a:ext cx="1680" cy="362"/>
              </a:xfrm>
              <a:prstGeom prst="rect">
                <a:avLst/>
              </a:prstGeom>
              <a:noFill/>
            </p:spPr>
            <p:txBody>
              <a:bodyPr wrap="square" rtlCol="0">
                <a:spAutoFit/>
              </a:bodyPr>
              <a:p>
                <a:r>
                  <a:rPr lang="en-US" altLang="zh-CN" sz="900">
                    <a:solidFill>
                      <a:schemeClr val="tx1"/>
                    </a:solidFill>
                    <a:latin typeface="+mn-ea"/>
                    <a:sym typeface="+mn-ea"/>
                  </a:rPr>
                  <a:t>Filament Detector</a:t>
                </a:r>
                <a:endParaRPr lang="en-US" altLang="zh-CN" sz="900">
                  <a:solidFill>
                    <a:schemeClr val="tx1"/>
                  </a:solidFill>
                  <a:latin typeface="+mn-ea"/>
                  <a:sym typeface="+mn-ea"/>
                </a:endParaRPr>
              </a:p>
            </p:txBody>
          </p:sp>
          <p:pic>
            <p:nvPicPr>
              <p:cNvPr id="49" name="图片 48" descr="2"/>
              <p:cNvPicPr>
                <a:picLocks noChangeAspect="1"/>
              </p:cNvPicPr>
              <p:nvPr/>
            </p:nvPicPr>
            <p:blipFill>
              <a:blip r:embed="rId13"/>
              <a:srcRect l="36269" t="39670" r="34982" b="30692"/>
              <a:stretch>
                <a:fillRect/>
              </a:stretch>
            </p:blipFill>
            <p:spPr>
              <a:xfrm rot="5640000">
                <a:off x="6511" y="6579"/>
                <a:ext cx="770" cy="935"/>
              </a:xfrm>
              <a:prstGeom prst="rect">
                <a:avLst/>
              </a:prstGeom>
            </p:spPr>
          </p:pic>
        </p:grpSp>
      </p:grpSp>
      <p:grpSp>
        <p:nvGrpSpPr>
          <p:cNvPr id="44" name="组合 43"/>
          <p:cNvGrpSpPr/>
          <p:nvPr/>
        </p:nvGrpSpPr>
        <p:grpSpPr>
          <a:xfrm rot="0">
            <a:off x="2653665" y="5006340"/>
            <a:ext cx="1184910" cy="2160270"/>
            <a:chOff x="4179" y="7884"/>
            <a:chExt cx="1866" cy="3402"/>
          </a:xfrm>
        </p:grpSpPr>
        <p:grpSp>
          <p:nvGrpSpPr>
            <p:cNvPr id="32" name="组合 31"/>
            <p:cNvGrpSpPr/>
            <p:nvPr/>
          </p:nvGrpSpPr>
          <p:grpSpPr>
            <a:xfrm rot="0">
              <a:off x="4422" y="9139"/>
              <a:ext cx="1383" cy="874"/>
              <a:chOff x="5263" y="9448"/>
              <a:chExt cx="1383" cy="874"/>
            </a:xfrm>
          </p:grpSpPr>
          <p:pic>
            <p:nvPicPr>
              <p:cNvPr id="27" name="图片 26" descr="硅胶刷"/>
              <p:cNvPicPr>
                <a:picLocks noChangeAspect="1"/>
              </p:cNvPicPr>
              <p:nvPr/>
            </p:nvPicPr>
            <p:blipFill>
              <a:blip r:embed="rId14"/>
              <a:stretch>
                <a:fillRect/>
              </a:stretch>
            </p:blipFill>
            <p:spPr>
              <a:xfrm>
                <a:off x="5448" y="9448"/>
                <a:ext cx="919" cy="482"/>
              </a:xfrm>
              <a:prstGeom prst="rect">
                <a:avLst/>
              </a:prstGeom>
            </p:spPr>
          </p:pic>
          <p:sp>
            <p:nvSpPr>
              <p:cNvPr id="30" name="文本框 30"/>
              <p:cNvSpPr txBox="1"/>
              <p:nvPr>
                <p:custDataLst>
                  <p:tags r:id="rId15"/>
                </p:custDataLst>
              </p:nvPr>
            </p:nvSpPr>
            <p:spPr>
              <a:xfrm>
                <a:off x="5263" y="9955"/>
                <a:ext cx="1383" cy="36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Silicone brush</a:t>
                </a:r>
                <a:endParaRPr lang="zh-CN" altLang="en-US" sz="900" dirty="0" smtClean="0">
                  <a:solidFill>
                    <a:srgbClr val="000000"/>
                  </a:solidFill>
                  <a:latin typeface="+mn-ea"/>
                  <a:cs typeface="Arial" panose="020B0604020202020204" pitchFamily="34" charset="0"/>
                  <a:sym typeface="+mn-ea"/>
                </a:endParaRPr>
              </a:p>
            </p:txBody>
          </p:sp>
        </p:grpSp>
        <p:grpSp>
          <p:nvGrpSpPr>
            <p:cNvPr id="60" name="组合 59"/>
            <p:cNvGrpSpPr/>
            <p:nvPr/>
          </p:nvGrpSpPr>
          <p:grpSpPr>
            <a:xfrm>
              <a:off x="4179" y="10055"/>
              <a:ext cx="1866" cy="1231"/>
              <a:chOff x="4179" y="10055"/>
              <a:chExt cx="1866" cy="1231"/>
            </a:xfrm>
          </p:grpSpPr>
          <p:grpSp>
            <p:nvGrpSpPr>
              <p:cNvPr id="40" name="组合 39"/>
              <p:cNvGrpSpPr/>
              <p:nvPr/>
            </p:nvGrpSpPr>
            <p:grpSpPr>
              <a:xfrm>
                <a:off x="4723" y="10055"/>
                <a:ext cx="794" cy="633"/>
                <a:chOff x="4693" y="10025"/>
                <a:chExt cx="794" cy="633"/>
              </a:xfrm>
            </p:grpSpPr>
            <p:pic>
              <p:nvPicPr>
                <p:cNvPr id="14" name="图片 13" descr="2F2508F3-0572-4803-992C-7283417255D9"/>
                <p:cNvPicPr>
                  <a:picLocks noChangeAspect="1"/>
                </p:cNvPicPr>
                <p:nvPr/>
              </p:nvPicPr>
              <p:blipFill>
                <a:blip r:embed="rId16"/>
                <a:srcRect l="20000" t="8527" r="11259" b="4382"/>
                <a:stretch>
                  <a:fillRect/>
                </a:stretch>
              </p:blipFill>
              <p:spPr>
                <a:xfrm>
                  <a:off x="5087" y="10056"/>
                  <a:ext cx="400" cy="602"/>
                </a:xfrm>
                <a:prstGeom prst="rect">
                  <a:avLst/>
                </a:prstGeom>
              </p:spPr>
            </p:pic>
            <p:pic>
              <p:nvPicPr>
                <p:cNvPr id="33" name="图片 32" descr="未标题-1"/>
                <p:cNvPicPr>
                  <a:picLocks noChangeAspect="1"/>
                </p:cNvPicPr>
                <p:nvPr/>
              </p:nvPicPr>
              <p:blipFill>
                <a:blip r:embed="rId17"/>
                <a:stretch>
                  <a:fillRect/>
                </a:stretch>
              </p:blipFill>
              <p:spPr>
                <a:xfrm>
                  <a:off x="4693" y="10025"/>
                  <a:ext cx="394" cy="597"/>
                </a:xfrm>
                <a:prstGeom prst="rect">
                  <a:avLst/>
                </a:prstGeom>
              </p:spPr>
            </p:pic>
          </p:grpSp>
          <p:sp>
            <p:nvSpPr>
              <p:cNvPr id="37" name="文本框 4"/>
              <p:cNvSpPr txBox="1"/>
              <p:nvPr>
                <p:custDataLst>
                  <p:tags r:id="rId18"/>
                </p:custDataLst>
              </p:nvPr>
            </p:nvSpPr>
            <p:spPr>
              <a:xfrm>
                <a:off x="4179" y="10706"/>
                <a:ext cx="1866" cy="5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smtClean="0">
                    <a:solidFill>
                      <a:srgbClr val="231F20"/>
                    </a:solidFill>
                    <a:latin typeface="+mn-ea"/>
                    <a:cs typeface="Arial" panose="020B0604020202020204" pitchFamily="34" charset="0"/>
                    <a:sym typeface="+mn-ea"/>
                  </a:rPr>
                  <a:t>Brass and</a:t>
                </a:r>
                <a:r>
                  <a:rPr lang="zh-CN" altLang="en-US" sz="900" dirty="0" smtClean="0">
                    <a:solidFill>
                      <a:srgbClr val="231F20"/>
                    </a:solidFill>
                    <a:latin typeface="+mn-ea"/>
                    <a:cs typeface="Arial" panose="020B0604020202020204" pitchFamily="34" charset="0"/>
                    <a:sym typeface="+mn-ea"/>
                  </a:rPr>
                  <a:t> </a:t>
                </a:r>
                <a:r>
                  <a:rPr lang="en-US" altLang="zh-CN" sz="900" dirty="0" smtClean="0">
                    <a:solidFill>
                      <a:srgbClr val="231F20"/>
                    </a:solidFill>
                    <a:latin typeface="+mn-ea"/>
                    <a:cs typeface="Arial" panose="020B0604020202020204" pitchFamily="34" charset="0"/>
                    <a:sym typeface="+mn-ea"/>
                  </a:rPr>
                  <a:t>Hardened Steel Nozzle</a:t>
                </a:r>
                <a:endParaRPr lang="en-US" altLang="zh-CN" sz="900" dirty="0" smtClean="0">
                  <a:solidFill>
                    <a:srgbClr val="231F20"/>
                  </a:solidFill>
                  <a:latin typeface="+mn-ea"/>
                  <a:cs typeface="Arial" panose="020B0604020202020204" pitchFamily="34" charset="0"/>
                  <a:sym typeface="+mn-ea"/>
                </a:endParaRPr>
              </a:p>
            </p:txBody>
          </p:sp>
        </p:grpSp>
        <p:grpSp>
          <p:nvGrpSpPr>
            <p:cNvPr id="61" name="组合 60"/>
            <p:cNvGrpSpPr/>
            <p:nvPr/>
          </p:nvGrpSpPr>
          <p:grpSpPr>
            <a:xfrm>
              <a:off x="4365" y="7884"/>
              <a:ext cx="1548" cy="1318"/>
              <a:chOff x="4365" y="7884"/>
              <a:chExt cx="1548" cy="1318"/>
            </a:xfrm>
          </p:grpSpPr>
          <p:pic>
            <p:nvPicPr>
              <p:cNvPr id="17" name="图片 16" descr="C:/Users/Administrator/Desktop/图片1.png图片1"/>
              <p:cNvPicPr>
                <a:picLocks noChangeAspect="1"/>
              </p:cNvPicPr>
              <p:nvPr/>
            </p:nvPicPr>
            <p:blipFill>
              <a:blip r:embed="rId19"/>
              <a:srcRect l="1190" r="1190"/>
              <a:stretch>
                <a:fillRect/>
              </a:stretch>
            </p:blipFill>
            <p:spPr>
              <a:xfrm>
                <a:off x="4825" y="7884"/>
                <a:ext cx="596" cy="672"/>
              </a:xfrm>
              <a:prstGeom prst="rect">
                <a:avLst/>
              </a:prstGeom>
            </p:spPr>
          </p:pic>
          <p:sp>
            <p:nvSpPr>
              <p:cNvPr id="55" name="文本框 54"/>
              <p:cNvSpPr txBox="1"/>
              <p:nvPr/>
            </p:nvSpPr>
            <p:spPr>
              <a:xfrm>
                <a:off x="4365" y="8622"/>
                <a:ext cx="1548" cy="580"/>
              </a:xfrm>
              <a:prstGeom prst="rect">
                <a:avLst/>
              </a:prstGeom>
              <a:noFill/>
            </p:spPr>
            <p:txBody>
              <a:bodyPr wrap="square" rtlCol="0">
                <a:spAutoFit/>
              </a:bodyPr>
              <a:p>
                <a:pPr algn="ctr"/>
                <a:r>
                  <a:rPr lang="en-US" altLang="zh-CN" sz="900">
                    <a:solidFill>
                      <a:schemeClr val="tx1"/>
                    </a:solidFill>
                    <a:latin typeface="+mn-ea"/>
                    <a:sym typeface="+mn-ea"/>
                  </a:rPr>
                  <a:t>Filter protection cover</a:t>
                </a:r>
                <a:endParaRPr lang="en-US" altLang="zh-CN" sz="900">
                  <a:solidFill>
                    <a:schemeClr val="tx1"/>
                  </a:solidFill>
                  <a:latin typeface="+mn-ea"/>
                  <a:sym typeface="+mn-ea"/>
                </a:endParaRPr>
              </a:p>
            </p:txBody>
          </p:sp>
        </p:grpSp>
      </p:grpSp>
      <p:grpSp>
        <p:nvGrpSpPr>
          <p:cNvPr id="80" name="组合 79"/>
          <p:cNvGrpSpPr/>
          <p:nvPr/>
        </p:nvGrpSpPr>
        <p:grpSpPr>
          <a:xfrm rot="0">
            <a:off x="3884930" y="5096510"/>
            <a:ext cx="1109980" cy="2207260"/>
            <a:chOff x="6118" y="8026"/>
            <a:chExt cx="1748" cy="3476"/>
          </a:xfrm>
        </p:grpSpPr>
        <p:grpSp>
          <p:nvGrpSpPr>
            <p:cNvPr id="59" name="组合 58"/>
            <p:cNvGrpSpPr/>
            <p:nvPr/>
          </p:nvGrpSpPr>
          <p:grpSpPr>
            <a:xfrm rot="0">
              <a:off x="6271" y="9130"/>
              <a:ext cx="1323" cy="895"/>
              <a:chOff x="4285" y="7715"/>
              <a:chExt cx="1323" cy="895"/>
            </a:xfrm>
          </p:grpSpPr>
          <p:sp>
            <p:nvSpPr>
              <p:cNvPr id="47" name="文本框 17"/>
              <p:cNvSpPr txBox="1"/>
              <p:nvPr/>
            </p:nvSpPr>
            <p:spPr>
              <a:xfrm>
                <a:off x="4285" y="8248"/>
                <a:ext cx="1323"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231F20"/>
                    </a:solidFill>
                    <a:latin typeface="+mn-ea"/>
                    <a:cs typeface="Arial" panose="020B0604020202020204" pitchFamily="34" charset="0"/>
                    <a:sym typeface="+mn-ea"/>
                  </a:rPr>
                  <a:t>Scraper knife</a:t>
                </a:r>
                <a:endParaRPr lang="zh-CN" altLang="en-US" sz="900" dirty="0" smtClean="0">
                  <a:solidFill>
                    <a:srgbClr val="231F20"/>
                  </a:solidFill>
                  <a:latin typeface="+mn-ea"/>
                  <a:cs typeface="Arial" panose="020B0604020202020204" pitchFamily="34" charset="0"/>
                  <a:sym typeface="+mn-ea"/>
                </a:endParaRPr>
              </a:p>
            </p:txBody>
          </p:sp>
          <p:pic>
            <p:nvPicPr>
              <p:cNvPr id="75" name="图片 74"/>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Lst>
              </a:blip>
              <a:stretch>
                <a:fillRect/>
              </a:stretch>
            </p:blipFill>
            <p:spPr>
              <a:xfrm rot="5400000" flipV="1">
                <a:off x="4758" y="7722"/>
                <a:ext cx="574" cy="560"/>
              </a:xfrm>
              <a:prstGeom prst="rect">
                <a:avLst/>
              </a:prstGeom>
            </p:spPr>
          </p:pic>
        </p:grpSp>
        <p:grpSp>
          <p:nvGrpSpPr>
            <p:cNvPr id="78" name="组合 77"/>
            <p:cNvGrpSpPr/>
            <p:nvPr/>
          </p:nvGrpSpPr>
          <p:grpSpPr>
            <a:xfrm>
              <a:off x="6118" y="10098"/>
              <a:ext cx="1748" cy="1404"/>
              <a:chOff x="6118" y="10098"/>
              <a:chExt cx="1748" cy="1404"/>
            </a:xfrm>
          </p:grpSpPr>
          <p:pic>
            <p:nvPicPr>
              <p:cNvPr id="74" name="图片 73"/>
              <p:cNvPicPr>
                <a:picLocks noChangeAspect="1"/>
              </p:cNvPicPr>
              <p:nvPr>
                <p:custDataLst>
                  <p:tags r:id="rId22"/>
                </p:custDataLst>
              </p:nvPr>
            </p:nvPicPr>
            <p:blipFill>
              <a:blip r:embed="rId23"/>
              <a:srcRect l="15761" t="10492" r="13295"/>
              <a:stretch>
                <a:fillRect/>
              </a:stretch>
            </p:blipFill>
            <p:spPr>
              <a:xfrm rot="19740000">
                <a:off x="6489" y="10124"/>
                <a:ext cx="588" cy="544"/>
              </a:xfrm>
              <a:prstGeom prst="rect">
                <a:avLst/>
              </a:prstGeom>
            </p:spPr>
          </p:pic>
          <p:sp>
            <p:nvSpPr>
              <p:cNvPr id="81" name="文本框 29"/>
              <p:cNvSpPr txBox="1"/>
              <p:nvPr/>
            </p:nvSpPr>
            <p:spPr>
              <a:xfrm>
                <a:off x="6118" y="10704"/>
                <a:ext cx="1748" cy="7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Nozzle Cleaner</a:t>
                </a:r>
                <a:endParaRPr lang="zh-CN" altLang="en-US" sz="900" dirty="0" smtClean="0">
                  <a:solidFill>
                    <a:srgbClr val="000000"/>
                  </a:solidFill>
                  <a:latin typeface="+mn-ea"/>
                  <a:cs typeface="Arial" panose="020B0604020202020204" pitchFamily="34" charset="0"/>
                  <a:sym typeface="+mn-ea"/>
                </a:endParaRPr>
              </a:p>
              <a:p>
                <a:pPr algn="ctr"/>
                <a:r>
                  <a:rPr lang="en-US" altLang="zh-CN" sz="900" dirty="0" smtClean="0">
                    <a:solidFill>
                      <a:srgbClr val="000000"/>
                    </a:solidFill>
                    <a:latin typeface="+mn-ea"/>
                    <a:cs typeface="Arial" panose="020B0604020202020204" pitchFamily="34" charset="0"/>
                    <a:sym typeface="+mn-ea"/>
                  </a:rPr>
                  <a:t>and Zip Tie</a:t>
                </a:r>
                <a:endParaRPr lang="en-US" altLang="zh-CN" sz="900" dirty="0" smtClean="0">
                  <a:solidFill>
                    <a:srgbClr val="000000"/>
                  </a:solidFill>
                  <a:latin typeface="+mn-ea"/>
                  <a:cs typeface="Arial" panose="020B0604020202020204" pitchFamily="34" charset="0"/>
                  <a:sym typeface="+mn-ea"/>
                </a:endParaRPr>
              </a:p>
              <a:p>
                <a:pPr algn="ctr"/>
                <a:r>
                  <a:rPr lang="zh-CN" altLang="en-US" sz="900" dirty="0" smtClean="0">
                    <a:solidFill>
                      <a:srgbClr val="000000"/>
                    </a:solidFill>
                    <a:latin typeface="+mn-ea"/>
                    <a:cs typeface="Arial" panose="020B0604020202020204" pitchFamily="34" charset="0"/>
                    <a:sym typeface="+mn-ea"/>
                  </a:rPr>
                  <a:t> </a:t>
                </a:r>
                <a:endParaRPr lang="zh-CN" altLang="en-US" sz="900" dirty="0" smtClean="0">
                  <a:solidFill>
                    <a:srgbClr val="000000"/>
                  </a:solidFill>
                  <a:latin typeface="+mn-ea"/>
                  <a:cs typeface="Arial" panose="020B0604020202020204" pitchFamily="34" charset="0"/>
                  <a:sym typeface="+mn-ea"/>
                </a:endParaRPr>
              </a:p>
            </p:txBody>
          </p:sp>
          <p:pic>
            <p:nvPicPr>
              <p:cNvPr id="70" name="图片 69"/>
              <p:cNvPicPr>
                <a:picLocks noChangeAspect="1"/>
              </p:cNvPicPr>
              <p:nvPr/>
            </p:nvPicPr>
            <p:blipFill>
              <a:blip r:embed="rId24"/>
              <a:stretch>
                <a:fillRect/>
              </a:stretch>
            </p:blipFill>
            <p:spPr>
              <a:xfrm rot="17940000">
                <a:off x="6876" y="10307"/>
                <a:ext cx="611" cy="192"/>
              </a:xfrm>
              <a:prstGeom prst="rect">
                <a:avLst/>
              </a:prstGeom>
            </p:spPr>
          </p:pic>
        </p:grpSp>
        <p:grpSp>
          <p:nvGrpSpPr>
            <p:cNvPr id="68" name="组合 67"/>
            <p:cNvGrpSpPr/>
            <p:nvPr/>
          </p:nvGrpSpPr>
          <p:grpSpPr>
            <a:xfrm rot="0">
              <a:off x="6176" y="8026"/>
              <a:ext cx="1686" cy="987"/>
              <a:chOff x="6176" y="8026"/>
              <a:chExt cx="1686" cy="987"/>
            </a:xfrm>
          </p:grpSpPr>
          <p:sp>
            <p:nvSpPr>
              <p:cNvPr id="34" name="文本框 33"/>
              <p:cNvSpPr txBox="1"/>
              <p:nvPr/>
            </p:nvSpPr>
            <p:spPr>
              <a:xfrm>
                <a:off x="6176" y="8651"/>
                <a:ext cx="1687" cy="362"/>
              </a:xfrm>
              <a:prstGeom prst="rect">
                <a:avLst/>
              </a:prstGeom>
              <a:noFill/>
            </p:spPr>
            <p:txBody>
              <a:bodyPr wrap="square" rtlCol="0">
                <a:spAutoFit/>
              </a:bodyPr>
              <a:p>
                <a:pPr algn="ctr"/>
                <a:r>
                  <a:rPr lang="en-US" altLang="zh-CN" sz="900">
                    <a:solidFill>
                      <a:schemeClr val="tx1"/>
                    </a:solidFill>
                    <a:latin typeface="+mn-ea"/>
                    <a:sym typeface="+mn-ea"/>
                  </a:rPr>
                  <a:t>WiFi Antenna</a:t>
                </a:r>
                <a:endParaRPr lang="en-US" altLang="zh-CN" sz="900">
                  <a:solidFill>
                    <a:schemeClr val="tx1"/>
                  </a:solidFill>
                  <a:latin typeface="+mn-ea"/>
                  <a:sym typeface="+mn-ea"/>
                </a:endParaRPr>
              </a:p>
            </p:txBody>
          </p:sp>
          <p:pic>
            <p:nvPicPr>
              <p:cNvPr id="67" name="图片 66" descr="组 3"/>
              <p:cNvPicPr>
                <a:picLocks noChangeAspect="1"/>
              </p:cNvPicPr>
              <p:nvPr/>
            </p:nvPicPr>
            <p:blipFill>
              <a:blip r:embed="rId25"/>
              <a:stretch>
                <a:fillRect/>
              </a:stretch>
            </p:blipFill>
            <p:spPr>
              <a:xfrm rot="5400000">
                <a:off x="6834" y="7645"/>
                <a:ext cx="458" cy="1220"/>
              </a:xfrm>
              <a:prstGeom prst="rect">
                <a:avLst/>
              </a:prstGeom>
            </p:spPr>
          </p:pic>
        </p:grpSp>
      </p:grpSp>
      <p:grpSp>
        <p:nvGrpSpPr>
          <p:cNvPr id="69" name="组合 68"/>
          <p:cNvGrpSpPr/>
          <p:nvPr/>
        </p:nvGrpSpPr>
        <p:grpSpPr>
          <a:xfrm>
            <a:off x="549910" y="4944110"/>
            <a:ext cx="794385" cy="2155190"/>
            <a:chOff x="866" y="7786"/>
            <a:chExt cx="1251" cy="3394"/>
          </a:xfrm>
        </p:grpSpPr>
        <p:grpSp>
          <p:nvGrpSpPr>
            <p:cNvPr id="8" name="组合 7"/>
            <p:cNvGrpSpPr/>
            <p:nvPr/>
          </p:nvGrpSpPr>
          <p:grpSpPr>
            <a:xfrm rot="0">
              <a:off x="889" y="9066"/>
              <a:ext cx="1228" cy="904"/>
              <a:chOff x="889" y="9066"/>
              <a:chExt cx="1228" cy="904"/>
            </a:xfrm>
          </p:grpSpPr>
          <p:sp>
            <p:nvSpPr>
              <p:cNvPr id="28" name="文本框 12"/>
              <p:cNvSpPr txBox="1"/>
              <p:nvPr/>
            </p:nvSpPr>
            <p:spPr>
              <a:xfrm>
                <a:off x="889" y="9608"/>
                <a:ext cx="1228"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Power cord</a:t>
                </a:r>
                <a:endParaRPr lang="zh-CN" altLang="en-US" sz="900" dirty="0" smtClean="0">
                  <a:solidFill>
                    <a:srgbClr val="000000"/>
                  </a:solidFill>
                  <a:latin typeface="+mn-ea"/>
                  <a:cs typeface="Arial" panose="020B0604020202020204" pitchFamily="34" charset="0"/>
                  <a:sym typeface="+mn-ea"/>
                </a:endParaRPr>
              </a:p>
            </p:txBody>
          </p:sp>
          <p:pic>
            <p:nvPicPr>
              <p:cNvPr id="31" name="图片 30" descr="C:/Users/ADMINI~1/AppData/Local/Temp/kaimatting/20201205164718/output_aiMatting_20201205164748.pngoutput_aiMatting_20201205164748"/>
              <p:cNvPicPr>
                <a:picLocks noChangeAspect="1"/>
              </p:cNvPicPr>
              <p:nvPr/>
            </p:nvPicPr>
            <p:blipFill>
              <a:blip r:embed="rId26"/>
              <a:stretch>
                <a:fillRect/>
              </a:stretch>
            </p:blipFill>
            <p:spPr>
              <a:xfrm>
                <a:off x="1213" y="9066"/>
                <a:ext cx="539" cy="581"/>
              </a:xfrm>
              <a:prstGeom prst="rect">
                <a:avLst/>
              </a:prstGeom>
            </p:spPr>
          </p:pic>
        </p:grpSp>
        <p:grpSp>
          <p:nvGrpSpPr>
            <p:cNvPr id="41" name="组合 40"/>
            <p:cNvGrpSpPr/>
            <p:nvPr/>
          </p:nvGrpSpPr>
          <p:grpSpPr>
            <a:xfrm rot="0">
              <a:off x="1036" y="7786"/>
              <a:ext cx="1081" cy="1019"/>
              <a:chOff x="4036" y="8872"/>
              <a:chExt cx="1081" cy="1019"/>
            </a:xfrm>
          </p:grpSpPr>
          <p:pic>
            <p:nvPicPr>
              <p:cNvPr id="4" name="图片 3"/>
              <p:cNvPicPr>
                <a:picLocks noChangeAspect="1"/>
              </p:cNvPicPr>
              <p:nvPr>
                <p:custDataLst>
                  <p:tags r:id="rId27"/>
                </p:custDataLst>
              </p:nvPr>
            </p:nvPicPr>
            <p:blipFill>
              <a:blip r:embed="rId2">
                <a:extLst>
                  <a:ext uri="{28A0092B-C50C-407E-A947-70E740481C1C}">
                    <a14:useLocalDpi xmlns:a14="http://schemas.microsoft.com/office/drawing/2010/main" val="0"/>
                  </a:ext>
                </a:extLst>
              </a:blip>
              <a:stretch>
                <a:fillRect/>
              </a:stretch>
            </p:blipFill>
            <p:spPr>
              <a:xfrm>
                <a:off x="4480" y="8872"/>
                <a:ext cx="637" cy="795"/>
              </a:xfrm>
              <a:prstGeom prst="rect">
                <a:avLst/>
              </a:prstGeom>
            </p:spPr>
          </p:pic>
          <p:sp>
            <p:nvSpPr>
              <p:cNvPr id="48" name="文本框 47"/>
              <p:cNvSpPr txBox="1"/>
              <p:nvPr/>
            </p:nvSpPr>
            <p:spPr>
              <a:xfrm>
                <a:off x="4036" y="9642"/>
                <a:ext cx="825" cy="249"/>
              </a:xfrm>
              <a:prstGeom prst="rect">
                <a:avLst/>
              </a:prstGeom>
              <a:noFill/>
            </p:spPr>
            <p:txBody>
              <a:bodyPr wrap="none" rtlCol="0">
                <a:noAutofit/>
              </a:bodyPr>
              <a:lstStyle/>
              <a:p>
                <a:r>
                  <a:rPr lang="en-US" altLang="zh-CN" sz="900" dirty="0" smtClean="0">
                    <a:latin typeface="+mn-ea"/>
                    <a:cs typeface="Arial" panose="020B0604020202020204" pitchFamily="34" charset="0"/>
                  </a:rPr>
                  <a:t>M3X16*2</a:t>
                </a:r>
                <a:endParaRPr lang="en-US" altLang="zh-CN" sz="900" dirty="0" smtClean="0">
                  <a:latin typeface="+mn-ea"/>
                  <a:cs typeface="Arial" panose="020B0604020202020204" pitchFamily="34" charset="0"/>
                </a:endParaRPr>
              </a:p>
              <a:p>
                <a:r>
                  <a:rPr lang="en-US" altLang="zh-CN" sz="900" dirty="0">
                    <a:latin typeface="+mn-ea"/>
                    <a:cs typeface="Arial" panose="020B0604020202020204" pitchFamily="34" charset="0"/>
                  </a:rPr>
                  <a:t>M3*25*1</a:t>
                </a:r>
                <a:endParaRPr lang="en-US" altLang="zh-CN" sz="900" dirty="0">
                  <a:latin typeface="+mn-ea"/>
                  <a:cs typeface="Arial" panose="020B0604020202020204" pitchFamily="34" charset="0"/>
                </a:endParaRPr>
              </a:p>
            </p:txBody>
          </p:sp>
        </p:grpSp>
        <p:grpSp>
          <p:nvGrpSpPr>
            <p:cNvPr id="52" name="组合 51"/>
            <p:cNvGrpSpPr/>
            <p:nvPr/>
          </p:nvGrpSpPr>
          <p:grpSpPr>
            <a:xfrm>
              <a:off x="866" y="10056"/>
              <a:ext cx="1107" cy="1124"/>
              <a:chOff x="5487" y="10054"/>
              <a:chExt cx="1107" cy="1124"/>
            </a:xfrm>
          </p:grpSpPr>
          <p:sp>
            <p:nvSpPr>
              <p:cNvPr id="53" name="文本框 30"/>
              <p:cNvSpPr txBox="1"/>
              <p:nvPr>
                <p:custDataLst>
                  <p:tags r:id="rId28"/>
                </p:custDataLst>
              </p:nvPr>
            </p:nvSpPr>
            <p:spPr>
              <a:xfrm>
                <a:off x="5487" y="10818"/>
                <a:ext cx="1074" cy="3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Toolkit</a:t>
                </a:r>
                <a:endParaRPr lang="zh-CN" altLang="en-US" sz="900" dirty="0" smtClean="0">
                  <a:solidFill>
                    <a:srgbClr val="000000"/>
                  </a:solidFill>
                  <a:latin typeface="+mn-ea"/>
                  <a:cs typeface="Arial" panose="020B0604020202020204" pitchFamily="34" charset="0"/>
                  <a:sym typeface="+mn-ea"/>
                </a:endParaRPr>
              </a:p>
            </p:txBody>
          </p:sp>
          <p:pic>
            <p:nvPicPr>
              <p:cNvPr id="63" name="图片 62"/>
              <p:cNvPicPr>
                <a:picLocks noChangeAspect="1"/>
              </p:cNvPicPr>
              <p:nvPr>
                <p:custDataLst>
                  <p:tags r:id="rId29"/>
                </p:custDataLst>
              </p:nvPr>
            </p:nvPicPr>
            <p:blipFill>
              <a:blip r:embed="rId30"/>
              <a:stretch>
                <a:fillRect/>
              </a:stretch>
            </p:blipFill>
            <p:spPr>
              <a:xfrm>
                <a:off x="5616" y="10054"/>
                <a:ext cx="978" cy="786"/>
              </a:xfrm>
              <a:prstGeom prst="rect">
                <a:avLst/>
              </a:prstGeom>
            </p:spPr>
          </p:pic>
        </p:grpSp>
      </p:grpSp>
      <p:pic>
        <p:nvPicPr>
          <p:cNvPr id="25" name="图片 24" descr="7BFB8250-35EB-4d4e-84CF-6A4261650827"/>
          <p:cNvPicPr>
            <a:picLocks noChangeAspect="1"/>
          </p:cNvPicPr>
          <p:nvPr/>
        </p:nvPicPr>
        <p:blipFill>
          <a:blip r:embed="rId10"/>
          <a:srcRect l="15287" t="11032" r="20920" b="13469"/>
          <a:stretch>
            <a:fillRect/>
          </a:stretch>
        </p:blipFill>
        <p:spPr>
          <a:xfrm>
            <a:off x="1181735" y="4323080"/>
            <a:ext cx="582930" cy="38481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1160780" y="4005580"/>
            <a:ext cx="2661285" cy="3033236"/>
          </a:xfrm>
          <a:prstGeom prst="rect">
            <a:avLst/>
          </a:prstGeom>
        </p:spPr>
      </p:pic>
      <p:sp>
        <p:nvSpPr>
          <p:cNvPr id="2" name="文本框 1"/>
          <p:cNvSpPr txBox="1"/>
          <p:nvPr/>
        </p:nvSpPr>
        <p:spPr>
          <a:xfrm>
            <a:off x="341782" y="264675"/>
            <a:ext cx="1138555" cy="368300"/>
          </a:xfrm>
          <a:prstGeom prst="rect">
            <a:avLst/>
          </a:prstGeom>
          <a:noFill/>
          <a:ln>
            <a:noFill/>
          </a:ln>
        </p:spPr>
        <p:txBody>
          <a:bodyPr wrap="none" rtlCol="0">
            <a:spAutoFit/>
          </a:bodyPr>
          <a:lstStyle/>
          <a:p>
            <a:pPr algn="l"/>
            <a:r>
              <a:rPr b="1">
                <a:solidFill>
                  <a:schemeClr val="bg1"/>
                </a:solidFill>
                <a:sym typeface="+mn-ea"/>
              </a:rPr>
              <a:t>Unboxing</a:t>
            </a:r>
            <a:r>
              <a:rPr lang="en-US" b="1">
                <a:solidFill>
                  <a:srgbClr val="FF0000"/>
                </a:solidFill>
                <a:sym typeface="+mn-ea"/>
              </a:rPr>
              <a:t> </a:t>
            </a:r>
            <a:endParaRPr lang="zh-CN" altLang="en-US" b="1">
              <a:solidFill>
                <a:srgbClr val="FF0000"/>
              </a:solidFill>
              <a:sym typeface="+mn-ea"/>
            </a:endParaRPr>
          </a:p>
        </p:txBody>
      </p:sp>
      <p:sp>
        <p:nvSpPr>
          <p:cNvPr id="21" name="文本框 20"/>
          <p:cNvSpPr txBox="1"/>
          <p:nvPr/>
        </p:nvSpPr>
        <p:spPr>
          <a:xfrm>
            <a:off x="2969860" y="264063"/>
            <a:ext cx="1675765" cy="275590"/>
          </a:xfrm>
          <a:prstGeom prst="rect">
            <a:avLst/>
          </a:prstGeom>
          <a:noFill/>
        </p:spPr>
        <p:txBody>
          <a:bodyPr wrap="none" rtlCol="0">
            <a:spAutoFit/>
          </a:bodyPr>
          <a:lstStyle/>
          <a:p>
            <a:r>
              <a:rPr lang="en-US" altLang="zh-CN" sz="1200" dirty="0" smtClean="0">
                <a:solidFill>
                  <a:srgbClr val="36B5C2"/>
                </a:solidFill>
                <a:latin typeface="+mn-ea"/>
                <a:cs typeface="Arial" panose="020B0604020202020204" pitchFamily="34" charset="0"/>
              </a:rPr>
              <a:t>Mian frame installation</a:t>
            </a:r>
            <a:endParaRPr lang="en-US" altLang="zh-CN" sz="1200" dirty="0" smtClean="0">
              <a:solidFill>
                <a:srgbClr val="36B5C2"/>
              </a:solidFill>
              <a:latin typeface="+mn-ea"/>
              <a:cs typeface="Arial" panose="020B0604020202020204" pitchFamily="34" charset="0"/>
            </a:endParaRPr>
          </a:p>
        </p:txBody>
      </p:sp>
      <p:sp>
        <p:nvSpPr>
          <p:cNvPr id="8" name="页脚占位符 7"/>
          <p:cNvSpPr>
            <a:spLocks noGrp="1"/>
          </p:cNvSpPr>
          <p:nvPr>
            <p:ph type="ftr" sz="quarter" idx="11"/>
          </p:nvPr>
        </p:nvSpPr>
        <p:spPr/>
        <p:txBody>
          <a:bodyPr/>
          <a:lstStyle/>
          <a:p>
            <a:r>
              <a:rPr lang="en-US" altLang="zh-CN" dirty="0" smtClean="0"/>
              <a:t>05</a:t>
            </a:r>
            <a:endParaRPr lang="zh-CN" altLang="en-US" dirty="0"/>
          </a:p>
        </p:txBody>
      </p:sp>
      <p:sp>
        <p:nvSpPr>
          <p:cNvPr id="151" name="椭圆 150"/>
          <p:cNvSpPr/>
          <p:nvPr/>
        </p:nvSpPr>
        <p:spPr>
          <a:xfrm>
            <a:off x="2151380" y="6231890"/>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2" name="椭圆 151"/>
          <p:cNvSpPr/>
          <p:nvPr/>
        </p:nvSpPr>
        <p:spPr>
          <a:xfrm>
            <a:off x="2159000" y="6339205"/>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5" name="椭圆 144"/>
          <p:cNvSpPr/>
          <p:nvPr/>
        </p:nvSpPr>
        <p:spPr>
          <a:xfrm>
            <a:off x="2151380" y="6473190"/>
            <a:ext cx="76200" cy="76200"/>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9" name="椭圆 128"/>
          <p:cNvSpPr/>
          <p:nvPr/>
        </p:nvSpPr>
        <p:spPr>
          <a:xfrm>
            <a:off x="1798955" y="4554855"/>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4" name="组合 23"/>
          <p:cNvGrpSpPr/>
          <p:nvPr/>
        </p:nvGrpSpPr>
        <p:grpSpPr>
          <a:xfrm>
            <a:off x="240665" y="4465955"/>
            <a:ext cx="1558290" cy="245110"/>
            <a:chOff x="437" y="7272"/>
            <a:chExt cx="2454" cy="386"/>
          </a:xfrm>
        </p:grpSpPr>
        <p:grpSp>
          <p:nvGrpSpPr>
            <p:cNvPr id="100" name="组合 99"/>
            <p:cNvGrpSpPr/>
            <p:nvPr/>
          </p:nvGrpSpPr>
          <p:grpSpPr>
            <a:xfrm rot="0">
              <a:off x="437" y="7272"/>
              <a:ext cx="1113" cy="386"/>
              <a:chOff x="558" y="1783"/>
              <a:chExt cx="1113" cy="386"/>
            </a:xfrm>
          </p:grpSpPr>
          <p:sp>
            <p:nvSpPr>
              <p:cNvPr id="101" name="文本框 100"/>
              <p:cNvSpPr txBox="1"/>
              <p:nvPr/>
            </p:nvSpPr>
            <p:spPr>
              <a:xfrm>
                <a:off x="558" y="1783"/>
                <a:ext cx="1113" cy="386"/>
              </a:xfrm>
              <a:prstGeom prst="rect">
                <a:avLst/>
              </a:prstGeom>
              <a:noFill/>
            </p:spPr>
            <p:txBody>
              <a:bodyPr wrap="square" rtlCol="0">
                <a:spAutoFit/>
              </a:bodyPr>
              <a:p>
                <a:r>
                  <a:rPr lang="zh-CN" sz="1000"/>
                  <a:t>Cable Ties</a:t>
                </a:r>
                <a:endParaRPr lang="zh-CN" sz="1000"/>
              </a:p>
            </p:txBody>
          </p:sp>
          <p:sp>
            <p:nvSpPr>
              <p:cNvPr id="102" name="圆角矩形 101"/>
              <p:cNvSpPr/>
              <p:nvPr/>
            </p:nvSpPr>
            <p:spPr>
              <a:xfrm>
                <a:off x="633" y="1807"/>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30" name="直接连接符 129"/>
            <p:cNvCxnSpPr/>
            <p:nvPr/>
          </p:nvCxnSpPr>
          <p:spPr>
            <a:xfrm>
              <a:off x="1485" y="7467"/>
              <a:ext cx="1406" cy="9"/>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15" name="组合 14"/>
          <p:cNvGrpSpPr/>
          <p:nvPr/>
        </p:nvGrpSpPr>
        <p:grpSpPr>
          <a:xfrm rot="0">
            <a:off x="224790" y="5353050"/>
            <a:ext cx="1853565" cy="398780"/>
            <a:chOff x="743" y="8703"/>
            <a:chExt cx="2919" cy="628"/>
          </a:xfrm>
        </p:grpSpPr>
        <p:grpSp>
          <p:nvGrpSpPr>
            <p:cNvPr id="14" name="组合 13"/>
            <p:cNvGrpSpPr/>
            <p:nvPr/>
          </p:nvGrpSpPr>
          <p:grpSpPr>
            <a:xfrm>
              <a:off x="743" y="8703"/>
              <a:ext cx="1400" cy="628"/>
              <a:chOff x="743" y="8703"/>
              <a:chExt cx="1400" cy="628"/>
            </a:xfrm>
          </p:grpSpPr>
          <p:sp>
            <p:nvSpPr>
              <p:cNvPr id="45" name="文本框 44"/>
              <p:cNvSpPr txBox="1"/>
              <p:nvPr/>
            </p:nvSpPr>
            <p:spPr>
              <a:xfrm>
                <a:off x="743" y="8703"/>
                <a:ext cx="1401" cy="628"/>
              </a:xfrm>
              <a:prstGeom prst="rect">
                <a:avLst/>
              </a:prstGeom>
              <a:noFill/>
            </p:spPr>
            <p:txBody>
              <a:bodyPr wrap="square" rtlCol="0">
                <a:spAutoFit/>
              </a:bodyPr>
              <a:p>
                <a:r>
                  <a:rPr sz="1000"/>
                  <a:t>WiFi Antenna</a:t>
                </a:r>
                <a:endParaRPr sz="1000"/>
              </a:p>
            </p:txBody>
          </p:sp>
          <p:sp>
            <p:nvSpPr>
              <p:cNvPr id="46" name="圆角矩形 45"/>
              <p:cNvSpPr/>
              <p:nvPr/>
            </p:nvSpPr>
            <p:spPr>
              <a:xfrm>
                <a:off x="805" y="8720"/>
                <a:ext cx="1278"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31" name="椭圆 130"/>
            <p:cNvSpPr/>
            <p:nvPr/>
          </p:nvSpPr>
          <p:spPr>
            <a:xfrm>
              <a:off x="3543" y="8852"/>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2" name="直接连接符 131"/>
            <p:cNvCxnSpPr/>
            <p:nvPr/>
          </p:nvCxnSpPr>
          <p:spPr>
            <a:xfrm>
              <a:off x="2090" y="8907"/>
              <a:ext cx="1453" cy="2"/>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cxnSp>
        <p:nvCxnSpPr>
          <p:cNvPr id="138" name="直接连接符 137"/>
          <p:cNvCxnSpPr>
            <a:stCxn id="137" idx="7"/>
            <a:endCxn id="105" idx="1"/>
          </p:cNvCxnSpPr>
          <p:nvPr/>
        </p:nvCxnSpPr>
        <p:spPr>
          <a:xfrm flipV="1">
            <a:off x="3362325" y="6051550"/>
            <a:ext cx="512445" cy="156845"/>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22" name="组合 21"/>
          <p:cNvGrpSpPr/>
          <p:nvPr/>
        </p:nvGrpSpPr>
        <p:grpSpPr>
          <a:xfrm rot="0">
            <a:off x="3830955" y="5863590"/>
            <a:ext cx="1432560" cy="398780"/>
            <a:chOff x="6728" y="9162"/>
            <a:chExt cx="2256" cy="628"/>
          </a:xfrm>
        </p:grpSpPr>
        <p:sp>
          <p:nvSpPr>
            <p:cNvPr id="104" name="文本框 103"/>
            <p:cNvSpPr txBox="1"/>
            <p:nvPr/>
          </p:nvSpPr>
          <p:spPr>
            <a:xfrm>
              <a:off x="6728" y="9162"/>
              <a:ext cx="2256" cy="628"/>
            </a:xfrm>
            <a:prstGeom prst="rect">
              <a:avLst/>
            </a:prstGeom>
            <a:noFill/>
          </p:spPr>
          <p:txBody>
            <a:bodyPr wrap="square" rtlCol="0">
              <a:spAutoFit/>
            </a:bodyPr>
            <a:p>
              <a:r>
                <a:rPr lang="zh-CN" sz="1000"/>
                <a:t>Power Supply Switch </a:t>
              </a:r>
              <a:r>
                <a:rPr lang="en-US" altLang="zh-CN" sz="1000"/>
                <a:t>      </a:t>
              </a:r>
              <a:endParaRPr lang="en-US" altLang="zh-CN" sz="1000"/>
            </a:p>
            <a:p>
              <a:r>
                <a:rPr lang="en-US" altLang="zh-CN" sz="1000"/>
                <a:t>          </a:t>
              </a:r>
              <a:r>
                <a:rPr lang="zh-CN" sz="1000"/>
                <a:t>(Left Side)</a:t>
              </a:r>
              <a:endParaRPr lang="zh-CN" sz="1000"/>
            </a:p>
          </p:txBody>
        </p:sp>
        <p:sp>
          <p:nvSpPr>
            <p:cNvPr id="105" name="圆角矩形 104"/>
            <p:cNvSpPr/>
            <p:nvPr/>
          </p:nvSpPr>
          <p:spPr>
            <a:xfrm>
              <a:off x="6797" y="9172"/>
              <a:ext cx="1832" cy="571"/>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37" name="椭圆 136"/>
          <p:cNvSpPr/>
          <p:nvPr/>
        </p:nvSpPr>
        <p:spPr>
          <a:xfrm>
            <a:off x="3297555" y="6197600"/>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65" name="组合 164"/>
          <p:cNvGrpSpPr/>
          <p:nvPr/>
        </p:nvGrpSpPr>
        <p:grpSpPr>
          <a:xfrm rot="0">
            <a:off x="388620" y="6515735"/>
            <a:ext cx="1786890" cy="758825"/>
            <a:chOff x="1830" y="10092"/>
            <a:chExt cx="2814" cy="1195"/>
          </a:xfrm>
        </p:grpSpPr>
        <p:grpSp>
          <p:nvGrpSpPr>
            <p:cNvPr id="147" name="组合 146"/>
            <p:cNvGrpSpPr/>
            <p:nvPr/>
          </p:nvGrpSpPr>
          <p:grpSpPr>
            <a:xfrm rot="0">
              <a:off x="1830" y="10901"/>
              <a:ext cx="1150" cy="386"/>
              <a:chOff x="518" y="1778"/>
              <a:chExt cx="1150" cy="386"/>
            </a:xfrm>
          </p:grpSpPr>
          <p:sp>
            <p:nvSpPr>
              <p:cNvPr id="148" name="文本框 147"/>
              <p:cNvSpPr txBox="1"/>
              <p:nvPr/>
            </p:nvSpPr>
            <p:spPr>
              <a:xfrm>
                <a:off x="518" y="1778"/>
                <a:ext cx="1150" cy="386"/>
              </a:xfrm>
              <a:prstGeom prst="rect">
                <a:avLst/>
              </a:prstGeom>
              <a:noFill/>
            </p:spPr>
            <p:txBody>
              <a:bodyPr wrap="square" rtlCol="0">
                <a:spAutoFit/>
              </a:bodyPr>
              <a:p>
                <a:r>
                  <a:rPr sz="1000"/>
                  <a:t>HDMI Port</a:t>
                </a:r>
                <a:endParaRPr sz="1000"/>
              </a:p>
            </p:txBody>
          </p:sp>
          <p:sp>
            <p:nvSpPr>
              <p:cNvPr id="149" name="圆角矩形 148"/>
              <p:cNvSpPr/>
              <p:nvPr/>
            </p:nvSpPr>
            <p:spPr>
              <a:xfrm>
                <a:off x="611" y="1793"/>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50" name="直接连接符 149"/>
            <p:cNvCxnSpPr/>
            <p:nvPr/>
          </p:nvCxnSpPr>
          <p:spPr>
            <a:xfrm flipV="1">
              <a:off x="2886" y="10092"/>
              <a:ext cx="1758" cy="993"/>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166" name="组合 165"/>
          <p:cNvGrpSpPr/>
          <p:nvPr/>
        </p:nvGrpSpPr>
        <p:grpSpPr>
          <a:xfrm rot="0">
            <a:off x="381635" y="6393815"/>
            <a:ext cx="1777365" cy="400685"/>
            <a:chOff x="1255" y="10097"/>
            <a:chExt cx="2799" cy="631"/>
          </a:xfrm>
        </p:grpSpPr>
        <p:grpSp>
          <p:nvGrpSpPr>
            <p:cNvPr id="155" name="组合 154"/>
            <p:cNvGrpSpPr/>
            <p:nvPr/>
          </p:nvGrpSpPr>
          <p:grpSpPr>
            <a:xfrm rot="0">
              <a:off x="1255" y="10342"/>
              <a:ext cx="1017" cy="386"/>
              <a:chOff x="588" y="1773"/>
              <a:chExt cx="1017" cy="386"/>
            </a:xfrm>
          </p:grpSpPr>
          <p:sp>
            <p:nvSpPr>
              <p:cNvPr id="156" name="文本框 155"/>
              <p:cNvSpPr txBox="1"/>
              <p:nvPr/>
            </p:nvSpPr>
            <p:spPr>
              <a:xfrm>
                <a:off x="588" y="1773"/>
                <a:ext cx="1017" cy="386"/>
              </a:xfrm>
              <a:prstGeom prst="rect">
                <a:avLst/>
              </a:prstGeom>
              <a:noFill/>
            </p:spPr>
            <p:txBody>
              <a:bodyPr wrap="square" rtlCol="0">
                <a:spAutoFit/>
              </a:bodyPr>
              <a:p>
                <a:r>
                  <a:rPr sz="1000"/>
                  <a:t>USB Port</a:t>
                </a:r>
                <a:endParaRPr sz="1000"/>
              </a:p>
            </p:txBody>
          </p:sp>
          <p:sp>
            <p:nvSpPr>
              <p:cNvPr id="157" name="圆角矩形 156"/>
              <p:cNvSpPr/>
              <p:nvPr/>
            </p:nvSpPr>
            <p:spPr>
              <a:xfrm>
                <a:off x="611" y="1793"/>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62" name="直接连接符 161"/>
            <p:cNvCxnSpPr/>
            <p:nvPr/>
          </p:nvCxnSpPr>
          <p:spPr>
            <a:xfrm flipV="1">
              <a:off x="2241" y="10097"/>
              <a:ext cx="1813" cy="408"/>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167" name="组合 166"/>
          <p:cNvGrpSpPr/>
          <p:nvPr/>
        </p:nvGrpSpPr>
        <p:grpSpPr>
          <a:xfrm rot="0">
            <a:off x="311150" y="6118225"/>
            <a:ext cx="1840230" cy="245110"/>
            <a:chOff x="745" y="9635"/>
            <a:chExt cx="2898" cy="386"/>
          </a:xfrm>
        </p:grpSpPr>
        <p:grpSp>
          <p:nvGrpSpPr>
            <p:cNvPr id="159" name="组合 158"/>
            <p:cNvGrpSpPr/>
            <p:nvPr/>
          </p:nvGrpSpPr>
          <p:grpSpPr>
            <a:xfrm rot="0">
              <a:off x="745" y="9635"/>
              <a:ext cx="1859" cy="386"/>
              <a:chOff x="558" y="1783"/>
              <a:chExt cx="1859" cy="386"/>
            </a:xfrm>
          </p:grpSpPr>
          <p:sp>
            <p:nvSpPr>
              <p:cNvPr id="160" name="文本框 159"/>
              <p:cNvSpPr txBox="1"/>
              <p:nvPr/>
            </p:nvSpPr>
            <p:spPr>
              <a:xfrm>
                <a:off x="558" y="1783"/>
                <a:ext cx="1859" cy="386"/>
              </a:xfrm>
              <a:prstGeom prst="rect">
                <a:avLst/>
              </a:prstGeom>
              <a:noFill/>
            </p:spPr>
            <p:txBody>
              <a:bodyPr wrap="square" rtlCol="0">
                <a:spAutoFit/>
              </a:bodyPr>
              <a:p>
                <a:r>
                  <a:rPr sz="1000"/>
                  <a:t>RJ45 Network Port</a:t>
                </a:r>
                <a:endParaRPr sz="1000"/>
              </a:p>
            </p:txBody>
          </p:sp>
          <p:sp>
            <p:nvSpPr>
              <p:cNvPr id="161" name="圆角矩形 160"/>
              <p:cNvSpPr/>
              <p:nvPr/>
            </p:nvSpPr>
            <p:spPr>
              <a:xfrm>
                <a:off x="611" y="1793"/>
                <a:ext cx="1687"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63" name="直接连接符 162"/>
            <p:cNvCxnSpPr>
              <a:stCxn id="161" idx="3"/>
            </p:cNvCxnSpPr>
            <p:nvPr/>
          </p:nvCxnSpPr>
          <p:spPr>
            <a:xfrm>
              <a:off x="2485" y="9814"/>
              <a:ext cx="1158" cy="53"/>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23" name="组合 22"/>
          <p:cNvGrpSpPr/>
          <p:nvPr/>
        </p:nvGrpSpPr>
        <p:grpSpPr>
          <a:xfrm rot="0">
            <a:off x="266065" y="5695315"/>
            <a:ext cx="941070" cy="245110"/>
            <a:chOff x="6781" y="10079"/>
            <a:chExt cx="1482" cy="386"/>
          </a:xfrm>
        </p:grpSpPr>
        <p:sp>
          <p:nvSpPr>
            <p:cNvPr id="98" name="文本框 97"/>
            <p:cNvSpPr txBox="1"/>
            <p:nvPr/>
          </p:nvSpPr>
          <p:spPr>
            <a:xfrm>
              <a:off x="6781" y="10079"/>
              <a:ext cx="1482" cy="386"/>
            </a:xfrm>
            <a:prstGeom prst="rect">
              <a:avLst/>
            </a:prstGeom>
            <a:noFill/>
          </p:spPr>
          <p:txBody>
            <a:bodyPr wrap="square" rtlCol="0">
              <a:spAutoFit/>
            </a:bodyPr>
            <a:p>
              <a:r>
                <a:rPr lang="en-US" altLang="zh-CN" sz="1000">
                  <a:latin typeface="+mn-ea"/>
                  <a:sym typeface="+mn-ea"/>
                </a:rPr>
                <a:t>Spool Holder</a:t>
              </a:r>
              <a:endParaRPr lang="en-US" altLang="zh-CN" sz="1000">
                <a:latin typeface="+mn-ea"/>
                <a:sym typeface="+mn-ea"/>
              </a:endParaRPr>
            </a:p>
          </p:txBody>
        </p:sp>
        <p:sp>
          <p:nvSpPr>
            <p:cNvPr id="17" name="圆角矩形 16"/>
            <p:cNvSpPr/>
            <p:nvPr/>
          </p:nvSpPr>
          <p:spPr>
            <a:xfrm>
              <a:off x="6834" y="10094"/>
              <a:ext cx="129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5" name="组合 4"/>
          <p:cNvGrpSpPr/>
          <p:nvPr/>
        </p:nvGrpSpPr>
        <p:grpSpPr>
          <a:xfrm>
            <a:off x="308610" y="709295"/>
            <a:ext cx="5051188" cy="3420110"/>
            <a:chOff x="534" y="1027"/>
            <a:chExt cx="7955" cy="5386"/>
          </a:xfrm>
        </p:grpSpPr>
        <p:pic>
          <p:nvPicPr>
            <p:cNvPr id="4" name="图片 3" descr="C:/Users/Administrator/Desktop/218/66666666111.png66666666111"/>
            <p:cNvPicPr/>
            <p:nvPr/>
          </p:nvPicPr>
          <p:blipFill>
            <a:blip r:embed="rId2"/>
            <a:srcRect l="3546" r="3546"/>
            <a:stretch>
              <a:fillRect/>
            </a:stretch>
          </p:blipFill>
          <p:spPr>
            <a:xfrm>
              <a:off x="1972" y="1027"/>
              <a:ext cx="4535" cy="5386"/>
            </a:xfrm>
            <a:prstGeom prst="rect">
              <a:avLst/>
            </a:prstGeom>
          </p:spPr>
        </p:pic>
        <p:sp>
          <p:nvSpPr>
            <p:cNvPr id="106" name="椭圆 105"/>
            <p:cNvSpPr/>
            <p:nvPr/>
          </p:nvSpPr>
          <p:spPr>
            <a:xfrm>
              <a:off x="3686" y="3373"/>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 name="组合 2"/>
            <p:cNvGrpSpPr/>
            <p:nvPr/>
          </p:nvGrpSpPr>
          <p:grpSpPr>
            <a:xfrm rot="0">
              <a:off x="577" y="2488"/>
              <a:ext cx="3126" cy="902"/>
              <a:chOff x="577" y="2488"/>
              <a:chExt cx="3126" cy="902"/>
            </a:xfrm>
          </p:grpSpPr>
          <p:grpSp>
            <p:nvGrpSpPr>
              <p:cNvPr id="51" name="组合 50"/>
              <p:cNvGrpSpPr/>
              <p:nvPr/>
            </p:nvGrpSpPr>
            <p:grpSpPr>
              <a:xfrm rot="0">
                <a:off x="577" y="2488"/>
                <a:ext cx="1641" cy="386"/>
                <a:chOff x="593" y="1783"/>
                <a:chExt cx="1641" cy="386"/>
              </a:xfrm>
            </p:grpSpPr>
            <p:sp>
              <p:nvSpPr>
                <p:cNvPr id="56" name="文本框 55"/>
                <p:cNvSpPr txBox="1"/>
                <p:nvPr/>
              </p:nvSpPr>
              <p:spPr>
                <a:xfrm>
                  <a:off x="593" y="1783"/>
                  <a:ext cx="1641" cy="386"/>
                </a:xfrm>
                <a:prstGeom prst="rect">
                  <a:avLst/>
                </a:prstGeom>
                <a:noFill/>
              </p:spPr>
              <p:txBody>
                <a:bodyPr wrap="square" rtlCol="0">
                  <a:spAutoFit/>
                </a:bodyPr>
                <a:p>
                  <a:r>
                    <a:rPr lang="zh-CN" altLang="en-US" sz="1000"/>
                    <a:t>Extruder Nozzle</a:t>
                  </a:r>
                  <a:endParaRPr lang="zh-CN" altLang="en-US" sz="1000"/>
                </a:p>
              </p:txBody>
            </p:sp>
            <p:sp>
              <p:nvSpPr>
                <p:cNvPr id="57" name="圆角矩形 56"/>
                <p:cNvSpPr/>
                <p:nvPr/>
              </p:nvSpPr>
              <p:spPr>
                <a:xfrm>
                  <a:off x="668" y="1807"/>
                  <a:ext cx="1422"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07" name="直接连接符 106"/>
              <p:cNvCxnSpPr>
                <a:stCxn id="57" idx="3"/>
                <a:endCxn id="106" idx="1"/>
              </p:cNvCxnSpPr>
              <p:nvPr/>
            </p:nvCxnSpPr>
            <p:spPr>
              <a:xfrm>
                <a:off x="2074" y="2681"/>
                <a:ext cx="1629" cy="709"/>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41" name="组合 40"/>
            <p:cNvGrpSpPr/>
            <p:nvPr/>
          </p:nvGrpSpPr>
          <p:grpSpPr>
            <a:xfrm rot="0">
              <a:off x="6486" y="2194"/>
              <a:ext cx="1859" cy="362"/>
              <a:chOff x="558" y="1783"/>
              <a:chExt cx="1859" cy="362"/>
            </a:xfrm>
          </p:grpSpPr>
          <p:sp>
            <p:nvSpPr>
              <p:cNvPr id="38" name="文本框 37"/>
              <p:cNvSpPr txBox="1"/>
              <p:nvPr/>
            </p:nvSpPr>
            <p:spPr>
              <a:xfrm>
                <a:off x="558" y="1783"/>
                <a:ext cx="1859" cy="362"/>
              </a:xfrm>
              <a:prstGeom prst="rect">
                <a:avLst/>
              </a:prstGeom>
              <a:noFill/>
            </p:spPr>
            <p:txBody>
              <a:bodyPr wrap="square" rtlCol="0">
                <a:spAutoFit/>
              </a:bodyPr>
              <a:p>
                <a:r>
                  <a:rPr lang="en-US" altLang="zh-CN" sz="1000">
                    <a:latin typeface="+mn-ea"/>
                    <a:sym typeface="+mn-ea"/>
                  </a:rPr>
                  <a:t>Filament Detector</a:t>
                </a:r>
                <a:endParaRPr lang="zh-CN" altLang="en-US" sz="1000"/>
              </a:p>
            </p:txBody>
          </p:sp>
          <p:sp>
            <p:nvSpPr>
              <p:cNvPr id="39" name="圆角矩形 38"/>
              <p:cNvSpPr/>
              <p:nvPr/>
            </p:nvSpPr>
            <p:spPr>
              <a:xfrm>
                <a:off x="639" y="1795"/>
                <a:ext cx="1697"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08" name="椭圆 107"/>
            <p:cNvSpPr/>
            <p:nvPr/>
          </p:nvSpPr>
          <p:spPr>
            <a:xfrm>
              <a:off x="5783" y="2848"/>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9" name="直接连接符 108"/>
            <p:cNvCxnSpPr>
              <a:endCxn id="39" idx="1"/>
            </p:cNvCxnSpPr>
            <p:nvPr/>
          </p:nvCxnSpPr>
          <p:spPr>
            <a:xfrm flipV="1">
              <a:off x="5842" y="2375"/>
              <a:ext cx="725" cy="511"/>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12" name="组合 11"/>
            <p:cNvGrpSpPr/>
            <p:nvPr/>
          </p:nvGrpSpPr>
          <p:grpSpPr>
            <a:xfrm rot="0">
              <a:off x="5004" y="3271"/>
              <a:ext cx="2582" cy="672"/>
              <a:chOff x="5004" y="3271"/>
              <a:chExt cx="2582" cy="672"/>
            </a:xfrm>
          </p:grpSpPr>
          <p:grpSp>
            <p:nvGrpSpPr>
              <p:cNvPr id="63" name="组合 62"/>
              <p:cNvGrpSpPr/>
              <p:nvPr/>
            </p:nvGrpSpPr>
            <p:grpSpPr>
              <a:xfrm rot="0">
                <a:off x="6622" y="3557"/>
                <a:ext cx="964" cy="386"/>
                <a:chOff x="399" y="2373"/>
                <a:chExt cx="964" cy="386"/>
              </a:xfrm>
            </p:grpSpPr>
            <p:sp>
              <p:nvSpPr>
                <p:cNvPr id="64" name="文本框 63"/>
                <p:cNvSpPr txBox="1"/>
                <p:nvPr/>
              </p:nvSpPr>
              <p:spPr>
                <a:xfrm>
                  <a:off x="399" y="2373"/>
                  <a:ext cx="964" cy="386"/>
                </a:xfrm>
                <a:prstGeom prst="rect">
                  <a:avLst/>
                </a:prstGeom>
                <a:noFill/>
              </p:spPr>
              <p:txBody>
                <a:bodyPr wrap="square" rtlCol="0">
                  <a:spAutoFit/>
                </a:bodyPr>
                <a:p>
                  <a:r>
                    <a:rPr lang="zh-CN" sz="1000"/>
                    <a:t>Camera</a:t>
                  </a:r>
                  <a:endParaRPr lang="zh-CN" sz="1000"/>
                </a:p>
              </p:txBody>
            </p:sp>
            <p:sp>
              <p:nvSpPr>
                <p:cNvPr id="66" name="圆角矩形 65"/>
                <p:cNvSpPr/>
                <p:nvPr/>
              </p:nvSpPr>
              <p:spPr>
                <a:xfrm>
                  <a:off x="400" y="2383"/>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0" name="椭圆 109"/>
              <p:cNvSpPr/>
              <p:nvPr/>
            </p:nvSpPr>
            <p:spPr>
              <a:xfrm>
                <a:off x="5004" y="3271"/>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1" name="直接连接符 110"/>
              <p:cNvCxnSpPr>
                <a:stCxn id="110" idx="5"/>
              </p:cNvCxnSpPr>
              <p:nvPr/>
            </p:nvCxnSpPr>
            <p:spPr>
              <a:xfrm>
                <a:off x="5106" y="3373"/>
                <a:ext cx="1516" cy="368"/>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87" name="组合 86"/>
            <p:cNvGrpSpPr/>
            <p:nvPr/>
          </p:nvGrpSpPr>
          <p:grpSpPr>
            <a:xfrm rot="0">
              <a:off x="6164" y="4169"/>
              <a:ext cx="2325" cy="641"/>
              <a:chOff x="168" y="1610"/>
              <a:chExt cx="1470" cy="641"/>
            </a:xfrm>
          </p:grpSpPr>
          <p:sp>
            <p:nvSpPr>
              <p:cNvPr id="89" name="文本框 88"/>
              <p:cNvSpPr txBox="1"/>
              <p:nvPr/>
            </p:nvSpPr>
            <p:spPr>
              <a:xfrm>
                <a:off x="168" y="1610"/>
                <a:ext cx="1470" cy="628"/>
              </a:xfrm>
              <a:prstGeom prst="rect">
                <a:avLst/>
              </a:prstGeom>
              <a:noFill/>
            </p:spPr>
            <p:txBody>
              <a:bodyPr wrap="square" rtlCol="0">
                <a:spAutoFit/>
              </a:bodyPr>
              <a:p>
                <a:pPr algn="ctr"/>
                <a:r>
                  <a:rPr lang="en-US" altLang="zh-CN" sz="1000"/>
                  <a:t>Cavity heat dissipation</a:t>
                </a:r>
                <a:endParaRPr lang="en-US" altLang="zh-CN" sz="1000"/>
              </a:p>
              <a:p>
                <a:pPr algn="ctr"/>
                <a:r>
                  <a:rPr lang="en-US" altLang="zh-CN" sz="1000"/>
                  <a:t>and </a:t>
                </a:r>
                <a:r>
                  <a:rPr lang="zh-CN" sz="1000"/>
                  <a:t>Air Filter</a:t>
                </a:r>
                <a:endParaRPr lang="zh-CN" sz="1000"/>
              </a:p>
            </p:txBody>
          </p:sp>
          <p:sp>
            <p:nvSpPr>
              <p:cNvPr id="90" name="圆角矩形 89"/>
              <p:cNvSpPr/>
              <p:nvPr/>
            </p:nvSpPr>
            <p:spPr>
              <a:xfrm>
                <a:off x="324" y="1672"/>
                <a:ext cx="1250" cy="579"/>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grpSp>
        <p:sp>
          <p:nvSpPr>
            <p:cNvPr id="112" name="椭圆 111"/>
            <p:cNvSpPr/>
            <p:nvPr/>
          </p:nvSpPr>
          <p:spPr>
            <a:xfrm>
              <a:off x="5275" y="4678"/>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3" name="直接连接符 112"/>
            <p:cNvCxnSpPr>
              <a:stCxn id="112" idx="6"/>
              <a:endCxn id="90" idx="1"/>
            </p:cNvCxnSpPr>
            <p:nvPr/>
          </p:nvCxnSpPr>
          <p:spPr>
            <a:xfrm flipV="1">
              <a:off x="5394" y="4521"/>
              <a:ext cx="1017" cy="217"/>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10" name="组合 9"/>
            <p:cNvGrpSpPr/>
            <p:nvPr/>
          </p:nvGrpSpPr>
          <p:grpSpPr>
            <a:xfrm rot="0">
              <a:off x="3606" y="4438"/>
              <a:ext cx="4191" cy="970"/>
              <a:chOff x="3606" y="4438"/>
              <a:chExt cx="4191" cy="970"/>
            </a:xfrm>
          </p:grpSpPr>
          <p:grpSp>
            <p:nvGrpSpPr>
              <p:cNvPr id="91" name="组合 90"/>
              <p:cNvGrpSpPr/>
              <p:nvPr/>
            </p:nvGrpSpPr>
            <p:grpSpPr>
              <a:xfrm rot="0">
                <a:off x="6782" y="5022"/>
                <a:ext cx="1015" cy="386"/>
                <a:chOff x="559" y="1783"/>
                <a:chExt cx="1015" cy="386"/>
              </a:xfrm>
            </p:grpSpPr>
            <p:sp>
              <p:nvSpPr>
                <p:cNvPr id="92" name="文本框 91"/>
                <p:cNvSpPr txBox="1"/>
                <p:nvPr/>
              </p:nvSpPr>
              <p:spPr>
                <a:xfrm>
                  <a:off x="559" y="1783"/>
                  <a:ext cx="1015" cy="386"/>
                </a:xfrm>
                <a:prstGeom prst="rect">
                  <a:avLst/>
                </a:prstGeom>
                <a:noFill/>
              </p:spPr>
              <p:txBody>
                <a:bodyPr wrap="square" rtlCol="0">
                  <a:spAutoFit/>
                </a:bodyPr>
                <a:p>
                  <a:r>
                    <a:rPr lang="zh-CN" sz="1000"/>
                    <a:t>Hot Bed</a:t>
                  </a:r>
                  <a:endParaRPr lang="zh-CN" sz="1000"/>
                </a:p>
              </p:txBody>
            </p:sp>
            <p:sp>
              <p:nvSpPr>
                <p:cNvPr id="93" name="圆角矩形 92"/>
                <p:cNvSpPr/>
                <p:nvPr/>
              </p:nvSpPr>
              <p:spPr>
                <a:xfrm>
                  <a:off x="585" y="1807"/>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4" name="椭圆 113"/>
              <p:cNvSpPr/>
              <p:nvPr/>
            </p:nvSpPr>
            <p:spPr>
              <a:xfrm>
                <a:off x="3606" y="4438"/>
                <a:ext cx="120" cy="120"/>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7" name="直接连接符 116"/>
              <p:cNvCxnSpPr/>
              <p:nvPr/>
            </p:nvCxnSpPr>
            <p:spPr>
              <a:xfrm>
                <a:off x="3686" y="4529"/>
                <a:ext cx="3111" cy="696"/>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9" name="组合 8"/>
            <p:cNvGrpSpPr/>
            <p:nvPr/>
          </p:nvGrpSpPr>
          <p:grpSpPr>
            <a:xfrm rot="0">
              <a:off x="534" y="5655"/>
              <a:ext cx="3647" cy="386"/>
              <a:chOff x="534" y="5655"/>
              <a:chExt cx="3647" cy="386"/>
            </a:xfrm>
          </p:grpSpPr>
          <p:sp>
            <p:nvSpPr>
              <p:cNvPr id="75" name="文本框 74"/>
              <p:cNvSpPr txBox="1"/>
              <p:nvPr/>
            </p:nvSpPr>
            <p:spPr>
              <a:xfrm>
                <a:off x="572" y="5655"/>
                <a:ext cx="1502" cy="386"/>
              </a:xfrm>
              <a:prstGeom prst="rect">
                <a:avLst/>
              </a:prstGeom>
              <a:noFill/>
            </p:spPr>
            <p:txBody>
              <a:bodyPr wrap="square" rtlCol="0">
                <a:spAutoFit/>
              </a:bodyPr>
              <a:p>
                <a:r>
                  <a:rPr lang="en-US" altLang="zh-CN" sz="1000"/>
                  <a:t>Knob Screen</a:t>
                </a:r>
                <a:endParaRPr lang="en-US" altLang="zh-CN" sz="1000"/>
              </a:p>
            </p:txBody>
          </p:sp>
          <p:sp>
            <p:nvSpPr>
              <p:cNvPr id="76" name="圆角矩形 75"/>
              <p:cNvSpPr/>
              <p:nvPr/>
            </p:nvSpPr>
            <p:spPr>
              <a:xfrm>
                <a:off x="534" y="5679"/>
                <a:ext cx="1358"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8" name="椭圆 117"/>
              <p:cNvSpPr/>
              <p:nvPr/>
            </p:nvSpPr>
            <p:spPr>
              <a:xfrm>
                <a:off x="4062" y="5777"/>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19" name="直接连接符 118"/>
            <p:cNvCxnSpPr>
              <a:stCxn id="76" idx="3"/>
              <a:endCxn id="118" idx="2"/>
            </p:cNvCxnSpPr>
            <p:nvPr/>
          </p:nvCxnSpPr>
          <p:spPr>
            <a:xfrm flipV="1">
              <a:off x="1892" y="5837"/>
              <a:ext cx="2170" cy="11"/>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7" name="组合 6"/>
            <p:cNvGrpSpPr/>
            <p:nvPr/>
          </p:nvGrpSpPr>
          <p:grpSpPr>
            <a:xfrm rot="0">
              <a:off x="543" y="3438"/>
              <a:ext cx="2883" cy="781"/>
              <a:chOff x="543" y="3438"/>
              <a:chExt cx="2883" cy="781"/>
            </a:xfrm>
          </p:grpSpPr>
          <p:grpSp>
            <p:nvGrpSpPr>
              <p:cNvPr id="6" name="组合 5"/>
              <p:cNvGrpSpPr/>
              <p:nvPr/>
            </p:nvGrpSpPr>
            <p:grpSpPr>
              <a:xfrm>
                <a:off x="543" y="3591"/>
                <a:ext cx="1690" cy="628"/>
                <a:chOff x="43" y="3634"/>
                <a:chExt cx="1690" cy="628"/>
              </a:xfrm>
            </p:grpSpPr>
            <p:sp>
              <p:nvSpPr>
                <p:cNvPr id="59" name="文本框 58"/>
                <p:cNvSpPr txBox="1"/>
                <p:nvPr/>
              </p:nvSpPr>
              <p:spPr>
                <a:xfrm>
                  <a:off x="43" y="3634"/>
                  <a:ext cx="1690" cy="628"/>
                </a:xfrm>
                <a:prstGeom prst="rect">
                  <a:avLst/>
                </a:prstGeom>
                <a:noFill/>
              </p:spPr>
              <p:txBody>
                <a:bodyPr wrap="square" rtlCol="0">
                  <a:spAutoFit/>
                </a:bodyPr>
                <a:p>
                  <a:pPr algn="ctr"/>
                  <a:r>
                    <a:rPr lang="zh-CN" altLang="en-US" sz="1000"/>
                    <a:t>Auxiliary Cooling</a:t>
                  </a:r>
                  <a:endParaRPr lang="zh-CN" altLang="en-US" sz="1000"/>
                </a:p>
                <a:p>
                  <a:pPr algn="ctr"/>
                  <a:r>
                    <a:rPr lang="zh-CN" altLang="en-US" sz="1000"/>
                    <a:t>Fan(Rear)</a:t>
                  </a:r>
                  <a:endParaRPr lang="zh-CN" altLang="en-US" sz="1000"/>
                </a:p>
              </p:txBody>
            </p:sp>
            <p:sp>
              <p:nvSpPr>
                <p:cNvPr id="61" name="圆角矩形 60"/>
                <p:cNvSpPr/>
                <p:nvPr/>
              </p:nvSpPr>
              <p:spPr>
                <a:xfrm>
                  <a:off x="59" y="3677"/>
                  <a:ext cx="1659" cy="543"/>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20" name="椭圆 119"/>
              <p:cNvSpPr/>
              <p:nvPr/>
            </p:nvSpPr>
            <p:spPr>
              <a:xfrm>
                <a:off x="3307" y="3438"/>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1" name="直接连接符 120"/>
              <p:cNvCxnSpPr>
                <a:stCxn id="59" idx="3"/>
              </p:cNvCxnSpPr>
              <p:nvPr/>
            </p:nvCxnSpPr>
            <p:spPr>
              <a:xfrm flipV="1">
                <a:off x="2233" y="3509"/>
                <a:ext cx="1115" cy="396"/>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cxnSp>
        <p:nvCxnSpPr>
          <p:cNvPr id="27" name="直接连接符 26"/>
          <p:cNvCxnSpPr>
            <a:endCxn id="17" idx="3"/>
          </p:cNvCxnSpPr>
          <p:nvPr/>
        </p:nvCxnSpPr>
        <p:spPr>
          <a:xfrm flipH="1" flipV="1">
            <a:off x="1120775" y="5812155"/>
            <a:ext cx="448945" cy="12700"/>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sp>
        <p:nvSpPr>
          <p:cNvPr id="28" name="椭圆 27"/>
          <p:cNvSpPr/>
          <p:nvPr/>
        </p:nvSpPr>
        <p:spPr>
          <a:xfrm>
            <a:off x="1545590" y="5788025"/>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040380" y="1736725"/>
            <a:ext cx="2160270" cy="2700020"/>
            <a:chOff x="9123" y="3287"/>
            <a:chExt cx="3402" cy="4252"/>
          </a:xfrm>
        </p:grpSpPr>
        <p:pic>
          <p:nvPicPr>
            <p:cNvPr id="22" name="图片 21" descr="C:/Users/Administrator/Desktop/图纸/665.png665"/>
            <p:cNvPicPr/>
            <p:nvPr>
              <p:custDataLst>
                <p:tags r:id="rId1"/>
              </p:custDataLst>
            </p:nvPr>
          </p:nvPicPr>
          <p:blipFill>
            <a:blip r:embed="rId2"/>
            <a:srcRect l="1305" r="1305"/>
            <a:stretch>
              <a:fillRect/>
            </a:stretch>
          </p:blipFill>
          <p:spPr>
            <a:xfrm>
              <a:off x="9123" y="3287"/>
              <a:ext cx="3402" cy="4252"/>
            </a:xfrm>
            <a:prstGeom prst="roundRect">
              <a:avLst/>
            </a:prstGeom>
            <a:ln w="25400">
              <a:solidFill>
                <a:srgbClr val="3AC2D7"/>
              </a:solidFill>
            </a:ln>
          </p:spPr>
        </p:pic>
        <p:sp>
          <p:nvSpPr>
            <p:cNvPr id="23" name="椭圆 22"/>
            <p:cNvSpPr/>
            <p:nvPr/>
          </p:nvSpPr>
          <p:spPr>
            <a:xfrm>
              <a:off x="9806" y="4691"/>
              <a:ext cx="1701" cy="1701"/>
            </a:xfrm>
            <a:prstGeom prst="ellipse">
              <a:avLst/>
            </a:prstGeom>
            <a:blipFill rotWithShape="1">
              <a:blip r:embed="rId3"/>
              <a:stretch>
                <a:fillRect/>
              </a:stretch>
            </a:blip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2" name="页脚占位符 11"/>
          <p:cNvSpPr>
            <a:spLocks noGrp="1"/>
          </p:cNvSpPr>
          <p:nvPr>
            <p:ph type="ftr" sz="quarter" idx="11"/>
          </p:nvPr>
        </p:nvSpPr>
        <p:spPr/>
        <p:txBody>
          <a:bodyPr/>
          <a:lstStyle/>
          <a:p>
            <a:r>
              <a:rPr lang="en-US" altLang="zh-CN" dirty="0" smtClean="0"/>
              <a:t>06</a:t>
            </a:r>
            <a:endParaRPr lang="zh-CN" altLang="en-US" dirty="0"/>
          </a:p>
        </p:txBody>
      </p:sp>
      <p:sp>
        <p:nvSpPr>
          <p:cNvPr id="29" name="文本框 28"/>
          <p:cNvSpPr txBox="1"/>
          <p:nvPr>
            <p:custDataLst>
              <p:tags r:id="rId4"/>
            </p:custDataLst>
          </p:nvPr>
        </p:nvSpPr>
        <p:spPr>
          <a:xfrm>
            <a:off x="341782" y="264675"/>
            <a:ext cx="1138555" cy="645160"/>
          </a:xfrm>
          <a:prstGeom prst="rect">
            <a:avLst/>
          </a:prstGeom>
          <a:noFill/>
          <a:ln>
            <a:noFill/>
          </a:ln>
        </p:spPr>
        <p:txBody>
          <a:bodyPr wrap="none" rtlCol="0">
            <a:spAutoFit/>
          </a:bodyPr>
          <a:lstStyle/>
          <a:p>
            <a:pPr algn="l"/>
            <a:r>
              <a:rPr b="1">
                <a:solidFill>
                  <a:schemeClr val="bg1"/>
                </a:solidFill>
                <a:sym typeface="+mn-ea"/>
              </a:rPr>
              <a:t>Unboxing</a:t>
            </a:r>
            <a:r>
              <a:rPr lang="en-US" b="1">
                <a:solidFill>
                  <a:srgbClr val="FF0000"/>
                </a:solidFill>
                <a:sym typeface="+mn-ea"/>
              </a:rPr>
              <a:t> </a:t>
            </a:r>
            <a:endParaRPr lang="zh-CN" altLang="en-US" b="1">
              <a:solidFill>
                <a:srgbClr val="FF0000"/>
              </a:solidFill>
              <a:sym typeface="+mn-ea"/>
            </a:endParaRPr>
          </a:p>
          <a:p>
            <a:pPr algn="l"/>
            <a:endParaRPr lang="zh-CN" altLang="en-US" b="1" dirty="0">
              <a:solidFill>
                <a:schemeClr val="bg1"/>
              </a:solidFill>
              <a:latin typeface="Arial" panose="020B0604020202020204" pitchFamily="34" charset="0"/>
              <a:cs typeface="Arial" panose="020B0604020202020204" pitchFamily="34" charset="0"/>
              <a:sym typeface="+mn-ea"/>
            </a:endParaRPr>
          </a:p>
        </p:txBody>
      </p:sp>
      <p:cxnSp>
        <p:nvCxnSpPr>
          <p:cNvPr id="18" name="直接连接符 17"/>
          <p:cNvCxnSpPr/>
          <p:nvPr/>
        </p:nvCxnSpPr>
        <p:spPr>
          <a:xfrm flipH="1">
            <a:off x="2673350" y="1544955"/>
            <a:ext cx="9525" cy="5641975"/>
          </a:xfrm>
          <a:prstGeom prst="line">
            <a:avLst/>
          </a:prstGeom>
          <a:ln w="28575" cmpd="sng">
            <a:solidFill>
              <a:srgbClr val="3AC2D7"/>
            </a:solidFill>
            <a:prstDash val="sysDash"/>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285750" y="779780"/>
            <a:ext cx="4794885" cy="684530"/>
          </a:xfrm>
          <a:prstGeom prst="rect">
            <a:avLst/>
          </a:prstGeom>
          <a:noFill/>
        </p:spPr>
        <p:txBody>
          <a:bodyPr wrap="square" rtlCol="0">
            <a:noAutofit/>
          </a:bodyPr>
          <a:p>
            <a:r>
              <a:rPr lang="zh-CN" altLang="en-US" sz="1200" b="1"/>
              <a:t>Unpack the outer package, take the printer out of the box, and place it on the desk. After removing all the foam, put the other accessories aside, and follow the steps below for installation.</a:t>
            </a:r>
            <a:endParaRPr lang="zh-CN" altLang="en-US" sz="1200" b="1"/>
          </a:p>
        </p:txBody>
      </p:sp>
      <p:sp>
        <p:nvSpPr>
          <p:cNvPr id="9" name="文本框 8"/>
          <p:cNvSpPr txBox="1"/>
          <p:nvPr>
            <p:custDataLst>
              <p:tags r:id="rId5"/>
            </p:custDataLst>
          </p:nvPr>
        </p:nvSpPr>
        <p:spPr>
          <a:xfrm>
            <a:off x="2757805" y="5632450"/>
            <a:ext cx="2651125" cy="1168400"/>
          </a:xfrm>
          <a:prstGeom prst="rect">
            <a:avLst/>
          </a:prstGeom>
          <a:noFill/>
        </p:spPr>
        <p:txBody>
          <a:bodyPr wrap="square" rtlCol="0">
            <a:spAutoFit/>
          </a:bodyPr>
          <a:p>
            <a:r>
              <a:rPr lang="zh-CN" altLang="en-US" sz="1400" b="1"/>
              <a:t>Installation of the rack:</a:t>
            </a:r>
            <a:endParaRPr lang="zh-CN" altLang="en-US" sz="1400" b="1"/>
          </a:p>
          <a:p>
            <a:r>
              <a:rPr lang="zh-CN" altLang="en-US" sz="1400"/>
              <a:t>First, insert two M3X</a:t>
            </a:r>
            <a:r>
              <a:rPr lang="en-US" altLang="zh-CN" sz="1400"/>
              <a:t>16</a:t>
            </a:r>
            <a:r>
              <a:rPr lang="zh-CN" altLang="en-US" sz="1400"/>
              <a:t> screws into the corresponding holes at the lower left corner and tighten them.</a:t>
            </a:r>
            <a:endParaRPr lang="zh-CN" altLang="en-US" sz="1400"/>
          </a:p>
        </p:txBody>
      </p:sp>
      <p:pic>
        <p:nvPicPr>
          <p:cNvPr id="25" name="图片 24" descr="2"/>
          <p:cNvPicPr/>
          <p:nvPr/>
        </p:nvPicPr>
        <p:blipFill>
          <a:blip r:embed="rId6"/>
          <a:stretch>
            <a:fillRect/>
          </a:stretch>
        </p:blipFill>
        <p:spPr>
          <a:xfrm>
            <a:off x="3512185" y="5059045"/>
            <a:ext cx="1007745" cy="396240"/>
          </a:xfrm>
          <a:prstGeom prst="rect">
            <a:avLst/>
          </a:prstGeom>
        </p:spPr>
      </p:pic>
      <p:grpSp>
        <p:nvGrpSpPr>
          <p:cNvPr id="15" name="组合 14"/>
          <p:cNvGrpSpPr/>
          <p:nvPr/>
        </p:nvGrpSpPr>
        <p:grpSpPr>
          <a:xfrm>
            <a:off x="355600" y="1691005"/>
            <a:ext cx="2482215" cy="5187315"/>
            <a:chOff x="560" y="2663"/>
            <a:chExt cx="3909" cy="8169"/>
          </a:xfrm>
        </p:grpSpPr>
        <p:sp>
          <p:nvSpPr>
            <p:cNvPr id="10" name="文本框 9"/>
            <p:cNvSpPr txBox="1"/>
            <p:nvPr>
              <p:custDataLst>
                <p:tags r:id="rId7"/>
              </p:custDataLst>
            </p:nvPr>
          </p:nvSpPr>
          <p:spPr>
            <a:xfrm>
              <a:off x="585" y="3348"/>
              <a:ext cx="3884" cy="2858"/>
            </a:xfrm>
            <a:prstGeom prst="rect">
              <a:avLst/>
            </a:prstGeom>
            <a:noFill/>
          </p:spPr>
          <p:txBody>
            <a:bodyPr wrap="square" rtlCol="0">
              <a:spAutoFit/>
            </a:bodyPr>
            <a:p>
              <a:r>
                <a:rPr lang="zh-CN" altLang="en-US" sz="1400" b="1"/>
                <a:t>Screen Installation:</a:t>
              </a:r>
              <a:endParaRPr lang="zh-CN" altLang="en-US" sz="1400" b="1"/>
            </a:p>
            <a:p>
              <a:r>
                <a:rPr lang="zh-CN" altLang="en-US" sz="1400"/>
                <a:t>There are two screen cables directly below the machine. Insert each cable into its corresponding hole in sequence, then snap the screen into the designated slots at the bottom.</a:t>
              </a:r>
              <a:endParaRPr lang="zh-CN" altLang="en-US" sz="1400"/>
            </a:p>
          </p:txBody>
        </p:sp>
        <p:pic>
          <p:nvPicPr>
            <p:cNvPr id="24" name="图片 23" descr="1"/>
            <p:cNvPicPr/>
            <p:nvPr/>
          </p:nvPicPr>
          <p:blipFill>
            <a:blip r:embed="rId8"/>
            <a:stretch>
              <a:fillRect/>
            </a:stretch>
          </p:blipFill>
          <p:spPr>
            <a:xfrm>
              <a:off x="1413" y="2663"/>
              <a:ext cx="1587" cy="624"/>
            </a:xfrm>
            <a:prstGeom prst="rect">
              <a:avLst/>
            </a:prstGeom>
          </p:spPr>
        </p:pic>
        <p:grpSp>
          <p:nvGrpSpPr>
            <p:cNvPr id="13" name="组合 12"/>
            <p:cNvGrpSpPr/>
            <p:nvPr/>
          </p:nvGrpSpPr>
          <p:grpSpPr>
            <a:xfrm>
              <a:off x="560" y="6568"/>
              <a:ext cx="3294" cy="4264"/>
              <a:chOff x="560" y="6568"/>
              <a:chExt cx="3294" cy="4264"/>
            </a:xfrm>
          </p:grpSpPr>
          <p:pic>
            <p:nvPicPr>
              <p:cNvPr id="14" name="图片 13" descr="77777"/>
              <p:cNvPicPr>
                <a:picLocks noChangeAspect="1"/>
              </p:cNvPicPr>
              <p:nvPr/>
            </p:nvPicPr>
            <p:blipFill>
              <a:blip r:embed="rId9"/>
              <a:srcRect l="5852" r="3218"/>
              <a:stretch>
                <a:fillRect/>
              </a:stretch>
            </p:blipFill>
            <p:spPr>
              <a:xfrm>
                <a:off x="560" y="6568"/>
                <a:ext cx="3295" cy="4264"/>
              </a:xfrm>
              <a:prstGeom prst="roundRect">
                <a:avLst/>
              </a:prstGeom>
              <a:ln w="25400" cmpd="sng">
                <a:solidFill>
                  <a:srgbClr val="3AC2D7"/>
                </a:solidFill>
                <a:prstDash val="solid"/>
              </a:ln>
            </p:spPr>
          </p:pic>
          <p:cxnSp>
            <p:nvCxnSpPr>
              <p:cNvPr id="7" name="直接箭头连接符 6"/>
              <p:cNvCxnSpPr/>
              <p:nvPr/>
            </p:nvCxnSpPr>
            <p:spPr>
              <a:xfrm flipH="1" flipV="1">
                <a:off x="2074" y="8984"/>
                <a:ext cx="937" cy="646"/>
              </a:xfrm>
              <a:prstGeom prst="straightConnector1">
                <a:avLst/>
              </a:prstGeom>
              <a:ln w="63500"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flipV="1">
                <a:off x="1394" y="10064"/>
                <a:ext cx="573" cy="382"/>
              </a:xfrm>
              <a:prstGeom prst="straightConnector1">
                <a:avLst/>
              </a:prstGeom>
              <a:ln w="38100"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grpSp>
      </p:grpSp>
      <p:sp>
        <p:nvSpPr>
          <p:cNvPr id="28" name="圆角矩形 27"/>
          <p:cNvSpPr/>
          <p:nvPr/>
        </p:nvSpPr>
        <p:spPr>
          <a:xfrm>
            <a:off x="4308475" y="2589530"/>
            <a:ext cx="519430" cy="161925"/>
          </a:xfrm>
          <a:prstGeom prst="roundRect">
            <a:avLst/>
          </a:prstGeom>
          <a:solidFill>
            <a:schemeClr val="bg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800">
                <a:solidFill>
                  <a:schemeClr val="tx1"/>
                </a:solidFill>
              </a:rPr>
              <a:t>M3</a:t>
            </a:r>
            <a:r>
              <a:rPr lang="en-US" altLang="zh-CN" sz="800">
                <a:solidFill>
                  <a:schemeClr val="tx1"/>
                </a:solidFill>
                <a:effectLst>
                  <a:outerShdw blurRad="38100" dist="19050" dir="2700000" algn="tl" rotWithShape="0">
                    <a:schemeClr val="dk1">
                      <a:alpha val="40000"/>
                    </a:schemeClr>
                  </a:outerShdw>
                </a:effectLst>
              </a:rPr>
              <a:t>X16</a:t>
            </a:r>
            <a:endParaRPr lang="en-US" altLang="zh-CN" sz="800">
              <a:solidFill>
                <a:schemeClr val="tx1"/>
              </a:solidFill>
              <a:effectLst>
                <a:outerShdw blurRad="38100" dist="19050" dir="2700000" algn="tl" rotWithShape="0">
                  <a:schemeClr val="dk1">
                    <a:alpha val="40000"/>
                  </a:schemeClr>
                </a:outerShdw>
              </a:effectLst>
            </a:endParaRPr>
          </a:p>
        </p:txBody>
      </p:sp>
      <p:cxnSp>
        <p:nvCxnSpPr>
          <p:cNvPr id="33" name="直接箭头连接符 32"/>
          <p:cNvCxnSpPr>
            <a:stCxn id="28" idx="1"/>
          </p:cNvCxnSpPr>
          <p:nvPr/>
        </p:nvCxnSpPr>
        <p:spPr>
          <a:xfrm flipH="1">
            <a:off x="4142105" y="2670810"/>
            <a:ext cx="166370" cy="210820"/>
          </a:xfrm>
          <a:prstGeom prst="straightConnector1">
            <a:avLst/>
          </a:prstGeom>
          <a:solidFill>
            <a:schemeClr val="bg1"/>
          </a:solidFill>
          <a:ln>
            <a:solidFill>
              <a:schemeClr val="accent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p:cNvSpPr>
            <a:spLocks noGrp="1"/>
          </p:cNvSpPr>
          <p:nvPr>
            <p:ph type="ftr" sz="quarter" idx="11"/>
          </p:nvPr>
        </p:nvSpPr>
        <p:spPr/>
        <p:txBody>
          <a:bodyPr/>
          <a:lstStyle/>
          <a:p>
            <a:r>
              <a:rPr lang="en-US" altLang="zh-CN" dirty="0" smtClean="0"/>
              <a:t>07</a:t>
            </a:r>
            <a:endParaRPr lang="zh-CN" altLang="en-US" dirty="0"/>
          </a:p>
        </p:txBody>
      </p:sp>
      <p:sp>
        <p:nvSpPr>
          <p:cNvPr id="25" name="文本框 24"/>
          <p:cNvSpPr txBox="1"/>
          <p:nvPr>
            <p:custDataLst>
              <p:tags r:id="rId1"/>
            </p:custDataLst>
          </p:nvPr>
        </p:nvSpPr>
        <p:spPr>
          <a:xfrm>
            <a:off x="341782" y="264675"/>
            <a:ext cx="1138555" cy="368300"/>
          </a:xfrm>
          <a:prstGeom prst="rect">
            <a:avLst/>
          </a:prstGeom>
          <a:noFill/>
          <a:ln>
            <a:noFill/>
          </a:ln>
        </p:spPr>
        <p:txBody>
          <a:bodyPr wrap="none" rtlCol="0">
            <a:spAutoFit/>
          </a:bodyPr>
          <a:lstStyle/>
          <a:p>
            <a:pPr algn="l"/>
            <a:r>
              <a:rPr b="1">
                <a:solidFill>
                  <a:schemeClr val="bg1"/>
                </a:solidFill>
                <a:sym typeface="+mn-ea"/>
              </a:rPr>
              <a:t>Unboxing</a:t>
            </a:r>
            <a:r>
              <a:rPr lang="en-US" b="1">
                <a:solidFill>
                  <a:srgbClr val="FF0000"/>
                </a:solidFill>
                <a:sym typeface="+mn-ea"/>
              </a:rPr>
              <a:t> </a:t>
            </a:r>
            <a:endParaRPr lang="zh-CN" altLang="en-US" b="1" dirty="0">
              <a:solidFill>
                <a:schemeClr val="bg1"/>
              </a:solidFill>
              <a:latin typeface="Arial" panose="020B0604020202020204" pitchFamily="34" charset="0"/>
              <a:cs typeface="Arial" panose="020B0604020202020204" pitchFamily="34" charset="0"/>
              <a:sym typeface="+mn-ea"/>
            </a:endParaRPr>
          </a:p>
        </p:txBody>
      </p:sp>
      <p:cxnSp>
        <p:nvCxnSpPr>
          <p:cNvPr id="10" name="直接连接符 9"/>
          <p:cNvCxnSpPr/>
          <p:nvPr/>
        </p:nvCxnSpPr>
        <p:spPr>
          <a:xfrm flipV="1">
            <a:off x="132715" y="3928745"/>
            <a:ext cx="4930775" cy="9525"/>
          </a:xfrm>
          <a:prstGeom prst="line">
            <a:avLst/>
          </a:prstGeom>
          <a:ln w="28575" cmpd="sng">
            <a:solidFill>
              <a:srgbClr val="3AC2D7"/>
            </a:solidFill>
            <a:prstDash val="sysDash"/>
          </a:ln>
        </p:spPr>
        <p:style>
          <a:lnRef idx="2">
            <a:schemeClr val="accent1"/>
          </a:lnRef>
          <a:fillRef idx="0">
            <a:srgbClr val="FFFFFF"/>
          </a:fillRef>
          <a:effectRef idx="0">
            <a:srgbClr val="FFFFFF"/>
          </a:effectRef>
          <a:fontRef idx="minor">
            <a:schemeClr val="tx1"/>
          </a:fontRef>
        </p:style>
      </p:cxnSp>
      <p:grpSp>
        <p:nvGrpSpPr>
          <p:cNvPr id="11" name="组合 10"/>
          <p:cNvGrpSpPr/>
          <p:nvPr/>
        </p:nvGrpSpPr>
        <p:grpSpPr>
          <a:xfrm>
            <a:off x="189865" y="837565"/>
            <a:ext cx="2386330" cy="2703195"/>
            <a:chOff x="254" y="1574"/>
            <a:chExt cx="3758" cy="4257"/>
          </a:xfrm>
        </p:grpSpPr>
        <p:sp>
          <p:nvSpPr>
            <p:cNvPr id="8" name="文本框 7"/>
            <p:cNvSpPr txBox="1"/>
            <p:nvPr>
              <p:custDataLst>
                <p:tags r:id="rId2"/>
              </p:custDataLst>
            </p:nvPr>
          </p:nvSpPr>
          <p:spPr>
            <a:xfrm>
              <a:off x="254" y="2295"/>
              <a:ext cx="3758" cy="3536"/>
            </a:xfrm>
            <a:prstGeom prst="rect">
              <a:avLst/>
            </a:prstGeom>
            <a:noFill/>
          </p:spPr>
          <p:txBody>
            <a:bodyPr wrap="square" rtlCol="0">
              <a:spAutoFit/>
            </a:bodyPr>
            <a:p>
              <a:r>
                <a:rPr lang="zh-CN" altLang="en-US" sz="1400" b="1">
                  <a:sym typeface="+mn-ea"/>
                </a:rPr>
                <a:t>material breakage detection：</a:t>
              </a:r>
              <a:r>
                <a:rPr lang="en-US" altLang="zh-CN" sz="1400"/>
                <a:t>First, the PTFE tube on the extrusion nozzle should be threaded out of the fixed bracket (as shown), inserted into the material breaking detection, and then the M3x16 screw in the kit should be put into the pre-lock hole and locked.</a:t>
              </a:r>
              <a:endParaRPr lang="en-US" altLang="zh-CN" sz="1400"/>
            </a:p>
          </p:txBody>
        </p:sp>
        <p:pic>
          <p:nvPicPr>
            <p:cNvPr id="26" name="图片 25" descr="3"/>
            <p:cNvPicPr/>
            <p:nvPr/>
          </p:nvPicPr>
          <p:blipFill>
            <a:blip r:embed="rId3"/>
            <a:stretch>
              <a:fillRect/>
            </a:stretch>
          </p:blipFill>
          <p:spPr>
            <a:xfrm>
              <a:off x="1192" y="1574"/>
              <a:ext cx="1587" cy="624"/>
            </a:xfrm>
            <a:prstGeom prst="rect">
              <a:avLst/>
            </a:prstGeom>
          </p:spPr>
        </p:pic>
      </p:grpSp>
      <p:grpSp>
        <p:nvGrpSpPr>
          <p:cNvPr id="12" name="组合 11"/>
          <p:cNvGrpSpPr/>
          <p:nvPr/>
        </p:nvGrpSpPr>
        <p:grpSpPr>
          <a:xfrm>
            <a:off x="161290" y="4752340"/>
            <a:ext cx="2386330" cy="1897380"/>
            <a:chOff x="254" y="7169"/>
            <a:chExt cx="3758" cy="2988"/>
          </a:xfrm>
        </p:grpSpPr>
        <p:sp>
          <p:nvSpPr>
            <p:cNvPr id="7" name="文本框 6"/>
            <p:cNvSpPr txBox="1"/>
            <p:nvPr>
              <p:custDataLst>
                <p:tags r:id="rId4"/>
              </p:custDataLst>
            </p:nvPr>
          </p:nvSpPr>
          <p:spPr>
            <a:xfrm>
              <a:off x="254" y="7978"/>
              <a:ext cx="3758" cy="2179"/>
            </a:xfrm>
            <a:prstGeom prst="rect">
              <a:avLst/>
            </a:prstGeom>
            <a:noFill/>
          </p:spPr>
          <p:txBody>
            <a:bodyPr wrap="square" rtlCol="0">
              <a:spAutoFit/>
            </a:bodyPr>
            <a:p>
              <a:r>
                <a:rPr lang="zh-CN" altLang="en-US" sz="1400" b="1">
                  <a:sym typeface="+mn-ea"/>
                </a:rPr>
                <a:t>Installation of WiFi antennas ：</a:t>
              </a:r>
              <a:r>
                <a:rPr lang="en-US" altLang="zh-CN" sz="1400"/>
                <a:t>Take out the upper half of </a:t>
              </a:r>
              <a:endParaRPr lang="en-US" altLang="zh-CN" sz="1400"/>
            </a:p>
            <a:p>
              <a:r>
                <a:rPr lang="en-US" altLang="zh-CN" sz="1400"/>
                <a:t>the WiFi antenna, insert </a:t>
              </a:r>
              <a:endParaRPr lang="en-US" altLang="zh-CN" sz="1400"/>
            </a:p>
            <a:p>
              <a:r>
                <a:rPr lang="en-US" altLang="zh-CN" sz="1400"/>
                <a:t>the corresponding hole </a:t>
              </a:r>
              <a:endParaRPr lang="en-US" altLang="zh-CN" sz="1400"/>
            </a:p>
            <a:p>
              <a:r>
                <a:rPr lang="en-US" altLang="zh-CN" sz="1400"/>
                <a:t>and tighten it in a clock</a:t>
              </a:r>
              <a:endParaRPr lang="en-US" altLang="zh-CN" sz="1400"/>
            </a:p>
            <a:p>
              <a:r>
                <a:rPr lang="en-US" altLang="zh-CN" sz="1400"/>
                <a:t>-wise direction. </a:t>
              </a:r>
              <a:endParaRPr lang="en-US" altLang="zh-CN" sz="1400"/>
            </a:p>
          </p:txBody>
        </p:sp>
        <p:pic>
          <p:nvPicPr>
            <p:cNvPr id="27" name="图片 26" descr="4"/>
            <p:cNvPicPr/>
            <p:nvPr/>
          </p:nvPicPr>
          <p:blipFill>
            <a:blip r:embed="rId5"/>
            <a:stretch>
              <a:fillRect/>
            </a:stretch>
          </p:blipFill>
          <p:spPr>
            <a:xfrm>
              <a:off x="1192" y="7169"/>
              <a:ext cx="1587" cy="624"/>
            </a:xfrm>
            <a:prstGeom prst="rect">
              <a:avLst/>
            </a:prstGeom>
          </p:spPr>
        </p:pic>
      </p:grpSp>
      <p:grpSp>
        <p:nvGrpSpPr>
          <p:cNvPr id="42" name="组合 41"/>
          <p:cNvGrpSpPr/>
          <p:nvPr/>
        </p:nvGrpSpPr>
        <p:grpSpPr>
          <a:xfrm>
            <a:off x="2614295" y="565785"/>
            <a:ext cx="2519680" cy="2879090"/>
            <a:chOff x="8585" y="963"/>
            <a:chExt cx="3968" cy="4534"/>
          </a:xfrm>
        </p:grpSpPr>
        <p:grpSp>
          <p:nvGrpSpPr>
            <p:cNvPr id="21" name="组合 20"/>
            <p:cNvGrpSpPr/>
            <p:nvPr/>
          </p:nvGrpSpPr>
          <p:grpSpPr>
            <a:xfrm>
              <a:off x="8585" y="963"/>
              <a:ext cx="3968" cy="4534"/>
              <a:chOff x="8585" y="963"/>
              <a:chExt cx="3968" cy="4534"/>
            </a:xfrm>
          </p:grpSpPr>
          <p:sp>
            <p:nvSpPr>
              <p:cNvPr id="18" name="圆角矩形 17"/>
              <p:cNvSpPr/>
              <p:nvPr/>
            </p:nvSpPr>
            <p:spPr>
              <a:xfrm>
                <a:off x="8585" y="963"/>
                <a:ext cx="3969" cy="4535"/>
              </a:xfrm>
              <a:prstGeom prst="roundRect">
                <a:avLst/>
              </a:prstGeom>
              <a:blipFill rotWithShape="1">
                <a:blip r:embed="rId6"/>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nvSpPr>
            <p:spPr>
              <a:xfrm>
                <a:off x="9542" y="1934"/>
                <a:ext cx="2608" cy="2608"/>
              </a:xfrm>
              <a:prstGeom prst="ellipse">
                <a:avLst/>
              </a:prstGeom>
              <a:blipFill rotWithShape="1">
                <a:blip r:embed="rId7"/>
                <a:stretch>
                  <a:fillRect/>
                </a:stretch>
              </a:blip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41" name="组合 40"/>
            <p:cNvGrpSpPr/>
            <p:nvPr/>
          </p:nvGrpSpPr>
          <p:grpSpPr>
            <a:xfrm>
              <a:off x="9542" y="4048"/>
              <a:ext cx="1044" cy="988"/>
              <a:chOff x="9542" y="4048"/>
              <a:chExt cx="1044" cy="988"/>
            </a:xfrm>
          </p:grpSpPr>
          <p:pic>
            <p:nvPicPr>
              <p:cNvPr id="28" name="图片 27" descr="多边形 1 拷贝 6"/>
              <p:cNvPicPr>
                <a:picLocks noChangeAspect="1"/>
              </p:cNvPicPr>
              <p:nvPr/>
            </p:nvPicPr>
            <p:blipFill>
              <a:blip r:embed="rId8"/>
              <a:stretch>
                <a:fillRect/>
              </a:stretch>
            </p:blipFill>
            <p:spPr>
              <a:xfrm rot="20340000">
                <a:off x="10231" y="4048"/>
                <a:ext cx="355" cy="527"/>
              </a:xfrm>
              <a:prstGeom prst="rect">
                <a:avLst/>
              </a:prstGeom>
            </p:spPr>
          </p:pic>
          <p:sp>
            <p:nvSpPr>
              <p:cNvPr id="29" name="圆角矩形 28"/>
              <p:cNvSpPr/>
              <p:nvPr/>
            </p:nvSpPr>
            <p:spPr>
              <a:xfrm>
                <a:off x="9542" y="4542"/>
                <a:ext cx="1044" cy="495"/>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80000"/>
                  </a:lnSpc>
                </a:pPr>
                <a:r>
                  <a:rPr lang="en-US" altLang="zh-CN" sz="1000">
                    <a:solidFill>
                      <a:schemeClr val="tx1"/>
                    </a:solidFill>
                  </a:rPr>
                  <a:t>Isolation column</a:t>
                </a:r>
                <a:endParaRPr lang="en-US" altLang="zh-CN" sz="1000">
                  <a:solidFill>
                    <a:schemeClr val="tx1"/>
                  </a:solidFill>
                </a:endParaRPr>
              </a:p>
            </p:txBody>
          </p:sp>
        </p:grpSp>
        <p:grpSp>
          <p:nvGrpSpPr>
            <p:cNvPr id="30" name="组合 29"/>
            <p:cNvGrpSpPr/>
            <p:nvPr/>
          </p:nvGrpSpPr>
          <p:grpSpPr>
            <a:xfrm rot="0">
              <a:off x="8984" y="3259"/>
              <a:ext cx="1334" cy="651"/>
              <a:chOff x="6924" y="4475"/>
              <a:chExt cx="1334" cy="651"/>
            </a:xfrm>
          </p:grpSpPr>
          <p:pic>
            <p:nvPicPr>
              <p:cNvPr id="31" name="图片 30" descr="多边形 1 拷贝 6"/>
              <p:cNvPicPr>
                <a:picLocks noChangeAspect="1"/>
              </p:cNvPicPr>
              <p:nvPr/>
            </p:nvPicPr>
            <p:blipFill>
              <a:blip r:embed="rId8"/>
              <a:stretch>
                <a:fillRect/>
              </a:stretch>
            </p:blipFill>
            <p:spPr>
              <a:xfrm rot="6900000">
                <a:off x="7833" y="4701"/>
                <a:ext cx="342" cy="508"/>
              </a:xfrm>
              <a:prstGeom prst="rect">
                <a:avLst/>
              </a:prstGeom>
            </p:spPr>
          </p:pic>
          <p:sp>
            <p:nvSpPr>
              <p:cNvPr id="32" name="圆角矩形 31"/>
              <p:cNvSpPr/>
              <p:nvPr/>
            </p:nvSpPr>
            <p:spPr>
              <a:xfrm>
                <a:off x="6924" y="4475"/>
                <a:ext cx="951" cy="284"/>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rPr>
                  <a:t>M3*25</a:t>
                </a:r>
                <a:endParaRPr lang="en-US" altLang="zh-CN" sz="1000">
                  <a:solidFill>
                    <a:schemeClr val="tx1"/>
                  </a:solidFill>
                </a:endParaRPr>
              </a:p>
            </p:txBody>
          </p:sp>
        </p:grpSp>
        <p:grpSp>
          <p:nvGrpSpPr>
            <p:cNvPr id="33" name="组合 32"/>
            <p:cNvGrpSpPr/>
            <p:nvPr/>
          </p:nvGrpSpPr>
          <p:grpSpPr>
            <a:xfrm>
              <a:off x="10640" y="4093"/>
              <a:ext cx="1250" cy="682"/>
              <a:chOff x="4549" y="3939"/>
              <a:chExt cx="1250" cy="682"/>
            </a:xfrm>
          </p:grpSpPr>
          <p:pic>
            <p:nvPicPr>
              <p:cNvPr id="34" name="图片 33" descr="多边形 1 拷贝 6"/>
              <p:cNvPicPr>
                <a:picLocks noChangeAspect="1"/>
              </p:cNvPicPr>
              <p:nvPr/>
            </p:nvPicPr>
            <p:blipFill>
              <a:blip r:embed="rId8"/>
              <a:stretch>
                <a:fillRect/>
              </a:stretch>
            </p:blipFill>
            <p:spPr>
              <a:xfrm rot="18300000">
                <a:off x="4635" y="3853"/>
                <a:ext cx="355" cy="527"/>
              </a:xfrm>
              <a:prstGeom prst="rect">
                <a:avLst/>
              </a:prstGeom>
            </p:spPr>
          </p:pic>
          <p:sp>
            <p:nvSpPr>
              <p:cNvPr id="35" name="圆角矩形 34"/>
              <p:cNvSpPr/>
              <p:nvPr/>
            </p:nvSpPr>
            <p:spPr>
              <a:xfrm>
                <a:off x="4848" y="4337"/>
                <a:ext cx="951" cy="284"/>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rPr>
                  <a:t>Gasket</a:t>
                </a:r>
                <a:endParaRPr lang="en-US" altLang="zh-CN" sz="1000">
                  <a:solidFill>
                    <a:schemeClr val="tx1"/>
                  </a:solidFill>
                </a:endParaRPr>
              </a:p>
            </p:txBody>
          </p:sp>
        </p:grpSp>
        <p:grpSp>
          <p:nvGrpSpPr>
            <p:cNvPr id="40" name="组合 39"/>
            <p:cNvGrpSpPr/>
            <p:nvPr/>
          </p:nvGrpSpPr>
          <p:grpSpPr>
            <a:xfrm>
              <a:off x="10845" y="3000"/>
              <a:ext cx="1374" cy="956"/>
              <a:chOff x="10845" y="3000"/>
              <a:chExt cx="1374" cy="956"/>
            </a:xfrm>
          </p:grpSpPr>
          <p:sp>
            <p:nvSpPr>
              <p:cNvPr id="38" name="圆角矩形 37"/>
              <p:cNvSpPr/>
              <p:nvPr/>
            </p:nvSpPr>
            <p:spPr>
              <a:xfrm>
                <a:off x="11163" y="3000"/>
                <a:ext cx="1057" cy="477"/>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rPr>
                  <a:t>Isolation column</a:t>
                </a:r>
                <a:endParaRPr lang="en-US" altLang="zh-CN" sz="1000">
                  <a:solidFill>
                    <a:schemeClr val="tx1"/>
                  </a:solidFill>
                </a:endParaRPr>
              </a:p>
            </p:txBody>
          </p:sp>
          <p:pic>
            <p:nvPicPr>
              <p:cNvPr id="39" name="图片 38" descr="多边形 1 拷贝 6"/>
              <p:cNvPicPr>
                <a:picLocks noChangeAspect="1"/>
              </p:cNvPicPr>
              <p:nvPr/>
            </p:nvPicPr>
            <p:blipFill>
              <a:blip r:embed="rId8"/>
              <a:stretch>
                <a:fillRect/>
              </a:stretch>
            </p:blipFill>
            <p:spPr>
              <a:xfrm rot="11160000">
                <a:off x="10845" y="3430"/>
                <a:ext cx="355" cy="527"/>
              </a:xfrm>
              <a:prstGeom prst="rect">
                <a:avLst/>
              </a:prstGeom>
            </p:spPr>
          </p:pic>
        </p:grpSp>
      </p:grpSp>
      <p:pic>
        <p:nvPicPr>
          <p:cNvPr id="46" name="图片 45" descr="多边形 1 拷贝 6"/>
          <p:cNvPicPr>
            <a:picLocks noChangeAspect="1"/>
          </p:cNvPicPr>
          <p:nvPr/>
        </p:nvPicPr>
        <p:blipFill>
          <a:blip r:embed="rId8"/>
          <a:stretch>
            <a:fillRect/>
          </a:stretch>
        </p:blipFill>
        <p:spPr>
          <a:xfrm rot="2580000">
            <a:off x="4237990" y="1522095"/>
            <a:ext cx="122555" cy="216535"/>
          </a:xfrm>
          <a:prstGeom prst="rect">
            <a:avLst/>
          </a:prstGeom>
        </p:spPr>
      </p:pic>
      <p:pic>
        <p:nvPicPr>
          <p:cNvPr id="47" name="图片 46" descr="多边形 1 拷贝 6"/>
          <p:cNvPicPr>
            <a:picLocks noChangeAspect="1"/>
          </p:cNvPicPr>
          <p:nvPr/>
        </p:nvPicPr>
        <p:blipFill>
          <a:blip r:embed="rId8"/>
          <a:stretch>
            <a:fillRect/>
          </a:stretch>
        </p:blipFill>
        <p:spPr>
          <a:xfrm rot="9240000">
            <a:off x="3690620" y="1971675"/>
            <a:ext cx="122555" cy="216535"/>
          </a:xfrm>
          <a:prstGeom prst="rect">
            <a:avLst/>
          </a:prstGeom>
        </p:spPr>
      </p:pic>
      <p:pic>
        <p:nvPicPr>
          <p:cNvPr id="48" name="图片 47" descr="多边形 1 拷贝 6"/>
          <p:cNvPicPr>
            <a:picLocks noChangeAspect="1"/>
          </p:cNvPicPr>
          <p:nvPr/>
        </p:nvPicPr>
        <p:blipFill>
          <a:blip r:embed="rId8"/>
          <a:stretch>
            <a:fillRect/>
          </a:stretch>
        </p:blipFill>
        <p:spPr>
          <a:xfrm rot="2580000">
            <a:off x="3040380" y="1094740"/>
            <a:ext cx="122555" cy="216535"/>
          </a:xfrm>
          <a:prstGeom prst="rect">
            <a:avLst/>
          </a:prstGeom>
        </p:spPr>
      </p:pic>
      <p:pic>
        <p:nvPicPr>
          <p:cNvPr id="49" name="图片 48" descr="多边形 1 拷贝 6"/>
          <p:cNvPicPr>
            <a:picLocks noChangeAspect="1"/>
          </p:cNvPicPr>
          <p:nvPr/>
        </p:nvPicPr>
        <p:blipFill>
          <a:blip r:embed="rId8"/>
          <a:stretch>
            <a:fillRect/>
          </a:stretch>
        </p:blipFill>
        <p:spPr>
          <a:xfrm rot="9000000">
            <a:off x="2621915" y="1311275"/>
            <a:ext cx="122555" cy="216535"/>
          </a:xfrm>
          <a:prstGeom prst="rect">
            <a:avLst/>
          </a:prstGeom>
        </p:spPr>
      </p:pic>
      <p:grpSp>
        <p:nvGrpSpPr>
          <p:cNvPr id="3" name="组合 2"/>
          <p:cNvGrpSpPr/>
          <p:nvPr/>
        </p:nvGrpSpPr>
        <p:grpSpPr>
          <a:xfrm>
            <a:off x="2614295" y="4124325"/>
            <a:ext cx="2519680" cy="2879090"/>
            <a:chOff x="8469" y="6374"/>
            <a:chExt cx="3968" cy="4534"/>
          </a:xfrm>
        </p:grpSpPr>
        <p:sp>
          <p:nvSpPr>
            <p:cNvPr id="50" name="圆角矩形 49"/>
            <p:cNvSpPr/>
            <p:nvPr/>
          </p:nvSpPr>
          <p:spPr>
            <a:xfrm>
              <a:off x="8469" y="6374"/>
              <a:ext cx="3969" cy="4535"/>
            </a:xfrm>
            <a:prstGeom prst="roundRect">
              <a:avLst/>
            </a:prstGeom>
            <a:blipFill rotWithShape="1">
              <a:blip r:embed="rId9"/>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椭圆 50"/>
            <p:cNvSpPr/>
            <p:nvPr/>
          </p:nvSpPr>
          <p:spPr>
            <a:xfrm>
              <a:off x="10039" y="7827"/>
              <a:ext cx="2268" cy="2268"/>
            </a:xfrm>
            <a:prstGeom prst="ellipse">
              <a:avLst/>
            </a:prstGeom>
            <a:blipFill rotWithShape="1">
              <a:blip r:embed="rId10"/>
              <a:stretch>
                <a:fillRect/>
              </a:stretch>
            </a:blipFill>
            <a:ln>
              <a:gradFill>
                <a:gsLst>
                  <a:gs pos="50000">
                    <a:schemeClr val="tx1"/>
                  </a:gs>
                  <a:gs pos="0">
                    <a:schemeClr val="tx1">
                      <a:lumMod val="25000"/>
                      <a:lumOff val="75000"/>
                    </a:schemeClr>
                  </a:gs>
                  <a:gs pos="100000">
                    <a:schemeClr val="tx1">
                      <a:lumMod val="85000"/>
                    </a:schemeClr>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DIAGRAM_VIRTUALLY_FRAME" val="{&quot;height&quot;:602.2484251968505,&quot;left&quot;:-587.3,&quot;top&quot;:-35.45,&quot;width&quot;:1308.1287401574803}"/>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DIAGRAM_VIRTUALLY_FRAME" val="{&quot;height&quot;:602.2484251968505,&quot;left&quot;:-587.3,&quot;top&quot;:-35.45,&quot;width&quot;:1308.1287401574803}"/>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DIAGRAM_VIRTUALLY_FRAME" val="{&quot;height&quot;:602.2484251968505,&quot;left&quot;:-587.3,&quot;top&quot;:-35.45,&quot;width&quot;:1308.1287401574803}"/>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493.85,&quot;left&quot;:23.3,&quot;top&quot;:61.1,&quot;width&quot;:385.65}"/>
</p:tagLst>
</file>

<file path=ppt/tags/tag25.xml><?xml version="1.0" encoding="utf-8"?>
<p:tagLst xmlns:p="http://schemas.openxmlformats.org/presentationml/2006/main">
  <p:tag name="KSO_WM_DIAGRAM_VIRTUALLY_FRAME" val="{&quot;height&quot;:493.85,&quot;left&quot;:23.3,&quot;top&quot;:61.1,&quot;width&quot;:385.65}"/>
</p:tagLst>
</file>

<file path=ppt/tags/tag26.xml><?xml version="1.0" encoding="utf-8"?>
<p:tagLst xmlns:p="http://schemas.openxmlformats.org/presentationml/2006/main">
  <p:tag name="KSO_WM_DIAGRAM_VIRTUALLY_FRAME" val="{&quot;height&quot;:493.85,&quot;left&quot;:23.3,&quot;top&quot;:61.1,&quot;width&quot;:385.65}"/>
</p:tagLst>
</file>

<file path=ppt/tags/tag27.xml><?xml version="1.0" encoding="utf-8"?>
<p:tagLst xmlns:p="http://schemas.openxmlformats.org/presentationml/2006/main">
  <p:tag name="KSO_WM_DIAGRAM_VIRTUALLY_FRAME" val="{&quot;height&quot;:493.85,&quot;left&quot;:23.3,&quot;top&quot;:61.1,&quot;width&quot;:385.65}"/>
</p:tagLst>
</file>

<file path=ppt/tags/tag28.xml><?xml version="1.0" encoding="utf-8"?>
<p:tagLst xmlns:p="http://schemas.openxmlformats.org/presentationml/2006/main">
  <p:tag name="KSO_WM_DIAGRAM_VIRTUALLY_FRAME" val="{&quot;height&quot;:493.85,&quot;left&quot;:23.3,&quot;top&quot;:61.1,&quot;width&quot;:385.65}"/>
</p:tagLst>
</file>

<file path=ppt/tags/tag29.xml><?xml version="1.0" encoding="utf-8"?>
<p:tagLst xmlns:p="http://schemas.openxmlformats.org/presentationml/2006/main">
  <p:tag name="KSO_WM_DIAGRAM_VIRTUALLY_FRAME" val="{&quot;height&quot;:493.85,&quot;left&quot;:23.3,&quot;top&quot;:61.1,&quot;width&quot;:385.65}"/>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493.85,&quot;left&quot;:23.3,&quot;top&quot;:61.1,&quot;width&quot;:385.65}"/>
</p:tagLst>
</file>

<file path=ppt/tags/tag31.xml><?xml version="1.0" encoding="utf-8"?>
<p:tagLst xmlns:p="http://schemas.openxmlformats.org/presentationml/2006/main">
  <p:tag name="KSO_WM_DIAGRAM_VIRTUALLY_FRAME" val="{&quot;height&quot;:493.85,&quot;left&quot;:23.3,&quot;top&quot;:61.1,&quot;width&quot;:385.65}"/>
</p:tagLst>
</file>

<file path=ppt/tags/tag32.xml><?xml version="1.0" encoding="utf-8"?>
<p:tagLst xmlns:p="http://schemas.openxmlformats.org/presentationml/2006/main">
  <p:tag name="KSO_WM_DIAGRAM_VIRTUALLY_FRAME" val="{&quot;height&quot;:493.85,&quot;left&quot;:23.3,&quot;top&quot;:61.1,&quot;width&quot;:385.65}"/>
</p:tagLst>
</file>

<file path=ppt/tags/tag33.xml><?xml version="1.0" encoding="utf-8"?>
<p:tagLst xmlns:p="http://schemas.openxmlformats.org/presentationml/2006/main">
  <p:tag name="KSO_WM_DIAGRAM_VIRTUALLY_FRAME" val="{&quot;height&quot;:493.85,&quot;left&quot;:23.3,&quot;top&quot;:61.1,&quot;width&quot;:385.65}"/>
</p:tagLst>
</file>

<file path=ppt/tags/tag34.xml><?xml version="1.0" encoding="utf-8"?>
<p:tagLst xmlns:p="http://schemas.openxmlformats.org/presentationml/2006/main">
  <p:tag name="KSO_WM_DIAGRAM_VIRTUALLY_FRAME" val="{&quot;height&quot;:493.85,&quot;left&quot;:23.3,&quot;top&quot;:61.1,&quot;width&quot;:385.65}"/>
</p:tagLst>
</file>

<file path=ppt/tags/tag35.xml><?xml version="1.0" encoding="utf-8"?>
<p:tagLst xmlns:p="http://schemas.openxmlformats.org/presentationml/2006/main">
  <p:tag name="KSO_WM_DIAGRAM_VIRTUALLY_FRAME" val="{&quot;height&quot;:493.85,&quot;left&quot;:23.3,&quot;top&quot;:61.1,&quot;width&quot;:385.65}"/>
</p:tagLst>
</file>

<file path=ppt/tags/tag36.xml><?xml version="1.0" encoding="utf-8"?>
<p:tagLst xmlns:p="http://schemas.openxmlformats.org/presentationml/2006/main">
  <p:tag name="KSO_WM_DIAGRAM_VIRTUALLY_FRAME" val="{&quot;height&quot;:493.85,&quot;left&quot;:23.3,&quot;top&quot;:61.1,&quot;width&quot;:385.65}"/>
</p:tagLst>
</file>

<file path=ppt/tags/tag37.xml><?xml version="1.0" encoding="utf-8"?>
<p:tagLst xmlns:p="http://schemas.openxmlformats.org/presentationml/2006/main">
  <p:tag name="KSO_WM_DIAGRAM_VIRTUALLY_FRAME" val="{&quot;height&quot;:493.85,&quot;left&quot;:23.3,&quot;top&quot;:61.1,&quot;width&quot;:385.65}"/>
</p:tagLst>
</file>

<file path=ppt/tags/tag38.xml><?xml version="1.0" encoding="utf-8"?>
<p:tagLst xmlns:p="http://schemas.openxmlformats.org/presentationml/2006/main">
  <p:tag name="KSO_WM_DIAGRAM_VIRTUALLY_FRAME" val="{&quot;height&quot;:493.85,&quot;left&quot;:23.3,&quot;top&quot;:61.1,&quot;width&quot;:385.65}"/>
</p:tagLst>
</file>

<file path=ppt/tags/tag39.xml><?xml version="1.0" encoding="utf-8"?>
<p:tagLst xmlns:p="http://schemas.openxmlformats.org/presentationml/2006/main">
  <p:tag name="KSO_WM_DIAGRAM_VIRTUALLY_FRAME" val="{&quot;height&quot;:493.85,&quot;left&quot;:23.3,&quot;top&quot;:61.1,&quot;width&quot;:385.65}"/>
</p:tagLst>
</file>

<file path=ppt/tags/tag4.xml><?xml version="1.0" encoding="utf-8"?>
<p:tagLst xmlns:p="http://schemas.openxmlformats.org/presentationml/2006/main">
  <p:tag name="KSO_WM_UNIT_TABLE_BEAUTIFY" val="smartTable{b677e716-c786-4f73-82f8-48bcf9cfe449}"/>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PLACING_PICTURE_USER_VIEWPORT" val="{&quot;height&quot;:4251.968503937008,&quot;width&quot;:2268}"/>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UNIT_PLACING_PICTURE_USER_VIEWPORT" val="{&quot;height&quot;:4252,&quot;width&quot;:2268}"/>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UNIT_PLACING_PICTURE_USER_VIEWPORT" val="{&quot;height&quot;:4252,&quot;width&quot;:226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UNIT_PLACING_PICTURE_USER_VIEWPORT" val="{&quot;height&quot;:4252,&quot;width&quot;:2268}"/>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UNIT_PLACING_PICTURE_USER_VIEWPORT" val="{&quot;height&quot;:4252,&quot;width&quot;:2268}"/>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PLACING_PICTURE_USER_VIEWPORT" val="{&quot;height&quot;:4252,&quot;width&quot;:2268}"/>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COMMONDATA" val="eyJoZGlkIjoiMmM3ZjhhYzk2NTEyN2RlMmIxYWE1M2M0ODBkMjcwZTIifQ=="/>
  <p:tag name="KSO_WPP_MARK_KEY" val="3d6c5f19-1a6f-4d6e-8697-a9667e2f2083"/>
  <p:tag name="commondata" val="eyJoZGlkIjoiYzA2MWUwNzY1MDMxN2FhZWQzOWNlOTEzZDVjZTg3MmQifQ=="/>
  <p:tag name="resource_record_key" val="{&quot;10&quot;:[19995594]}"/>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12561</Words>
  <Application>WPS 演示</Application>
  <PresentationFormat>自定义</PresentationFormat>
  <Paragraphs>630</Paragraphs>
  <Slides>28</Slides>
  <Notes>14</Notes>
  <HiddenSlides>0</HiddenSlides>
  <MMClips>0</MMClips>
  <ScaleCrop>false</ScaleCrop>
  <HeadingPairs>
    <vt:vector size="6" baseType="variant">
      <vt:variant>
        <vt:lpstr>已用的字体</vt:lpstr>
      </vt:variant>
      <vt:variant>
        <vt:i4>30</vt:i4>
      </vt:variant>
      <vt:variant>
        <vt:lpstr>主题</vt:lpstr>
      </vt:variant>
      <vt:variant>
        <vt:i4>5</vt:i4>
      </vt:variant>
      <vt:variant>
        <vt:lpstr>幻灯片标题</vt:lpstr>
      </vt:variant>
      <vt:variant>
        <vt:i4>28</vt:i4>
      </vt:variant>
    </vt:vector>
  </HeadingPairs>
  <TitlesOfParts>
    <vt:vector size="63" baseType="lpstr">
      <vt:lpstr>Arial</vt:lpstr>
      <vt:lpstr>宋体</vt:lpstr>
      <vt:lpstr>Wingdings</vt:lpstr>
      <vt:lpstr>Calibri</vt:lpstr>
      <vt:lpstr>等线</vt:lpstr>
      <vt:lpstr>微软雅黑</vt:lpstr>
      <vt:lpstr>Arial Unicode MS</vt:lpstr>
      <vt:lpstr>等线 Light</vt:lpstr>
      <vt:lpstr>Calibri</vt:lpstr>
      <vt:lpstr>Calibri Light</vt:lpstr>
      <vt:lpstr>仿宋</vt:lpstr>
      <vt:lpstr>汉仪长仿宋体</vt:lpstr>
      <vt:lpstr>新宋体</vt:lpstr>
      <vt:lpstr>楷体</vt:lpstr>
      <vt:lpstr>黑体</vt:lpstr>
      <vt:lpstr>Adobe Myungjo Std M</vt:lpstr>
      <vt:lpstr>Kozuka Gothic Pr6N M</vt:lpstr>
      <vt:lpstr>Adobe 宋体 Std L</vt:lpstr>
      <vt:lpstr>Kozuka Mincho Pr6N R</vt:lpstr>
      <vt:lpstr>Microsoft JhengHei UI Light</vt:lpstr>
      <vt:lpstr>MS PGothic</vt:lpstr>
      <vt:lpstr>Yu Gothic UI</vt:lpstr>
      <vt:lpstr>AIGDT</vt:lpstr>
      <vt:lpstr>Adobe 明體 Std L</vt:lpstr>
      <vt:lpstr>Microsoft JhengHei</vt:lpstr>
      <vt:lpstr>Microsoft JhengHei Light</vt:lpstr>
      <vt:lpstr>Microsoft YaHei UI Light</vt:lpstr>
      <vt:lpstr>MS Gothic</vt:lpstr>
      <vt:lpstr>Yu Gothic Light</vt:lpstr>
      <vt:lpstr>AcadEref</vt:lpstr>
      <vt:lpstr>1_Office 主题​​</vt:lpstr>
      <vt:lpstr>2_Office 主题​​</vt:lpstr>
      <vt:lpstr>自定义设计方案</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任栩生</cp:lastModifiedBy>
  <cp:revision>924</cp:revision>
  <cp:lastPrinted>2022-09-09T02:52:00Z</cp:lastPrinted>
  <dcterms:created xsi:type="dcterms:W3CDTF">2022-07-26T02:48:00Z</dcterms:created>
  <dcterms:modified xsi:type="dcterms:W3CDTF">2025-02-24T11:35:29Z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DCE535BA95BF426CA2F852228864A1B3_13</vt:lpwstr>
  </property>
  <property fmtid="{D5CDD505-2E9C-101B-9397-08002B2CF9AE}" pid="3" name="KSOProductBuildVer">
    <vt:lpwstr>2052-12.1.0.19770</vt:lpwstr>
  </property>
</Properties>
</file>